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Lst>
  <p:notesMasterIdLst>
    <p:notesMasterId r:id="rId17"/>
  </p:notesMasterIdLst>
  <p:sldIdLst>
    <p:sldId id="407" r:id="rId5"/>
    <p:sldId id="441" r:id="rId6"/>
    <p:sldId id="442" r:id="rId7"/>
    <p:sldId id="437" r:id="rId8"/>
    <p:sldId id="438" r:id="rId9"/>
    <p:sldId id="439" r:id="rId10"/>
    <p:sldId id="436" r:id="rId11"/>
    <p:sldId id="443" r:id="rId12"/>
    <p:sldId id="425" r:id="rId13"/>
    <p:sldId id="440" r:id="rId14"/>
    <p:sldId id="444" r:id="rId15"/>
    <p:sldId id="370" r:id="rId16"/>
  </p:sldIdLst>
  <p:sldSz cx="12192000" cy="6858000"/>
  <p:notesSz cx="6858000" cy="9144000"/>
  <p:embeddedFontLst>
    <p:embeddedFont>
      <p:font typeface="Algerian" panose="04020705040A02060702" pitchFamily="82" charset="0"/>
      <p:regular r:id="rId18"/>
    </p:embeddedFont>
    <p:embeddedFont>
      <p:font typeface="Calibri" panose="020F0502020204030204" pitchFamily="34" charset="0"/>
      <p:regular r:id="rId19"/>
      <p:bold r:id="rId20"/>
      <p:italic r:id="rId21"/>
      <p:boldItalic r:id="rId22"/>
    </p:embeddedFont>
    <p:embeddedFont>
      <p:font typeface="Elephant" panose="02020904090505020303" pitchFamily="18" charset="0"/>
      <p:regular r:id="rId23"/>
      <p:italic r:id="rId24"/>
    </p:embeddedFont>
    <p:embeddedFont>
      <p:font typeface="Equip" panose="020B0604020202020204" charset="0"/>
      <p:regular r:id="rId25"/>
      <p:bold r:id="rId26"/>
      <p:italic r:id="rId27"/>
      <p:boldItalic r:id="rId28"/>
    </p:embeddedFont>
    <p:embeddedFont>
      <p:font typeface="Equip Extended" panose="020B0604020202020204" charset="0"/>
      <p:regular r:id="rId29"/>
      <p:bold r:id="rId30"/>
      <p:italic r:id="rId31"/>
      <p:boldItalic r:id="rId32"/>
    </p:embeddedFont>
    <p:embeddedFont>
      <p:font typeface="Equip Extended ExtraBold" panose="020B0604020202020204" charset="0"/>
      <p:bold r:id="rId33"/>
      <p:italic r:id="rId34"/>
      <p:boldItalic r:id="rId35"/>
    </p:embeddedFont>
    <p:embeddedFont>
      <p:font typeface="Equip Extended Light" panose="020B0604020202020204" charset="0"/>
      <p:regular r:id="rId36"/>
      <p:italic r:id="rId37"/>
    </p:embeddedFont>
    <p:embeddedFont>
      <p:font typeface="Equip Extended Medium" panose="020B0604020202020204" charset="0"/>
      <p:regular r:id="rId38"/>
      <p:bold r:id="rId39"/>
      <p:italic r:id="rId40"/>
      <p:boldItalic r:id="rId41"/>
    </p:embeddedFont>
    <p:embeddedFont>
      <p:font typeface="Equip Extended Thin" panose="020B0604020202020204" charset="0"/>
      <p:regular r:id="rId42"/>
      <p:italic r:id="rId43"/>
    </p:embeddedFont>
    <p:embeddedFont>
      <p:font typeface="Equip Light" panose="020B0604020202020204" charset="0"/>
      <p:regular r:id="rId44"/>
      <p:bold r:id="rId45"/>
      <p:italic r:id="rId46"/>
      <p:boldItalic r:id="rId47"/>
    </p:embeddedFont>
    <p:embeddedFont>
      <p:font typeface="Equip Medium" panose="020B0604020202020204" charset="0"/>
      <p:regular r:id="rId48"/>
      <p:bold r:id="rId49"/>
      <p:italic r:id="rId50"/>
      <p:boldItalic r:id="rId51"/>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A9"/>
    <a:srgbClr val="EFF1F4"/>
    <a:srgbClr val="060320"/>
    <a:srgbClr val="8594A7"/>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2F9674-D08B-4432-B659-0F4F0DBD4A60}" v="30" dt="2023-04-26T10:43:0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256" autoAdjust="0"/>
  </p:normalViewPr>
  <p:slideViewPr>
    <p:cSldViewPr snapToGrid="0" snapToObjects="1">
      <p:cViewPr varScale="1">
        <p:scale>
          <a:sx n="82" d="100"/>
          <a:sy n="82" d="100"/>
        </p:scale>
        <p:origin x="763" y="72"/>
      </p:cViewPr>
      <p:guideLst/>
    </p:cSldViewPr>
  </p:slideViewPr>
  <p:notesTextViewPr>
    <p:cViewPr>
      <p:scale>
        <a:sx n="1" d="1"/>
        <a:sy n="1" d="1"/>
      </p:scale>
      <p:origin x="0" y="0"/>
    </p:cViewPr>
  </p:notesTextViewPr>
  <p:sorterViewPr>
    <p:cViewPr>
      <p:scale>
        <a:sx n="1" d="2"/>
        <a:sy n="1" d="2"/>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font" Target="fonts/font24.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34.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indhu" userId="d0f9fb1b-ac6d-4725-a3fe-96e000a814f6" providerId="ADAL" clId="{FA2F9674-D08B-4432-B659-0F4F0DBD4A60}"/>
    <pc:docChg chg="undo custSel addSld delSld modSld sldOrd">
      <pc:chgData name="Aman Sindhu" userId="d0f9fb1b-ac6d-4725-a3fe-96e000a814f6" providerId="ADAL" clId="{FA2F9674-D08B-4432-B659-0F4F0DBD4A60}" dt="2023-05-02T05:05:39.189" v="1162" actId="20577"/>
      <pc:docMkLst>
        <pc:docMk/>
      </pc:docMkLst>
      <pc:sldChg chg="del">
        <pc:chgData name="Aman Sindhu" userId="d0f9fb1b-ac6d-4725-a3fe-96e000a814f6" providerId="ADAL" clId="{FA2F9674-D08B-4432-B659-0F4F0DBD4A60}" dt="2023-04-19T11:49:08.655" v="1" actId="47"/>
        <pc:sldMkLst>
          <pc:docMk/>
          <pc:sldMk cId="1024330224" sldId="351"/>
        </pc:sldMkLst>
      </pc:sldChg>
      <pc:sldChg chg="addSp delSp modSp mod modClrScheme chgLayout">
        <pc:chgData name="Aman Sindhu" userId="d0f9fb1b-ac6d-4725-a3fe-96e000a814f6" providerId="ADAL" clId="{FA2F9674-D08B-4432-B659-0F4F0DBD4A60}" dt="2023-04-26T11:06:39.144" v="422" actId="14100"/>
        <pc:sldMkLst>
          <pc:docMk/>
          <pc:sldMk cId="3427165286" sldId="370"/>
        </pc:sldMkLst>
        <pc:spChg chg="add del mod ord">
          <ac:chgData name="Aman Sindhu" userId="d0f9fb1b-ac6d-4725-a3fe-96e000a814f6" providerId="ADAL" clId="{FA2F9674-D08B-4432-B659-0F4F0DBD4A60}" dt="2023-04-26T11:06:21.496" v="418" actId="700"/>
          <ac:spMkLst>
            <pc:docMk/>
            <pc:sldMk cId="3427165286" sldId="370"/>
            <ac:spMk id="2" creationId="{C0E341A5-6B06-97AD-901A-E8C9D188EB60}"/>
          </ac:spMkLst>
        </pc:spChg>
        <pc:spChg chg="add del mod ord">
          <ac:chgData name="Aman Sindhu" userId="d0f9fb1b-ac6d-4725-a3fe-96e000a814f6" providerId="ADAL" clId="{FA2F9674-D08B-4432-B659-0F4F0DBD4A60}" dt="2023-04-26T11:06:21.496" v="418" actId="700"/>
          <ac:spMkLst>
            <pc:docMk/>
            <pc:sldMk cId="3427165286" sldId="370"/>
            <ac:spMk id="3" creationId="{E87DA528-CD73-86C8-40B0-862FC944B12A}"/>
          </ac:spMkLst>
        </pc:spChg>
        <pc:spChg chg="add del mod ord">
          <ac:chgData name="Aman Sindhu" userId="d0f9fb1b-ac6d-4725-a3fe-96e000a814f6" providerId="ADAL" clId="{FA2F9674-D08B-4432-B659-0F4F0DBD4A60}" dt="2023-04-26T11:06:25.567" v="420" actId="700"/>
          <ac:spMkLst>
            <pc:docMk/>
            <pc:sldMk cId="3427165286" sldId="370"/>
            <ac:spMk id="4" creationId="{29BC0FC9-51CA-BB79-17E9-A17868C313AD}"/>
          </ac:spMkLst>
        </pc:spChg>
        <pc:spChg chg="add del mod ord">
          <ac:chgData name="Aman Sindhu" userId="d0f9fb1b-ac6d-4725-a3fe-96e000a814f6" providerId="ADAL" clId="{FA2F9674-D08B-4432-B659-0F4F0DBD4A60}" dt="2023-04-26T11:06:25.567" v="420" actId="700"/>
          <ac:spMkLst>
            <pc:docMk/>
            <pc:sldMk cId="3427165286" sldId="370"/>
            <ac:spMk id="5" creationId="{6B53DA5C-37CE-B7B0-C1A3-C65210E854A8}"/>
          </ac:spMkLst>
        </pc:spChg>
        <pc:spChg chg="mod">
          <ac:chgData name="Aman Sindhu" userId="d0f9fb1b-ac6d-4725-a3fe-96e000a814f6" providerId="ADAL" clId="{FA2F9674-D08B-4432-B659-0F4F0DBD4A60}" dt="2023-04-26T11:06:39.144" v="422" actId="14100"/>
          <ac:spMkLst>
            <pc:docMk/>
            <pc:sldMk cId="3427165286" sldId="370"/>
            <ac:spMk id="8" creationId="{33B4A44F-2A1C-4512-BCE0-8C1928903BEB}"/>
          </ac:spMkLst>
        </pc:spChg>
        <pc:picChg chg="mod">
          <ac:chgData name="Aman Sindhu" userId="d0f9fb1b-ac6d-4725-a3fe-96e000a814f6" providerId="ADAL" clId="{FA2F9674-D08B-4432-B659-0F4F0DBD4A60}" dt="2023-04-26T11:06:35.170" v="421" actId="14100"/>
          <ac:picMkLst>
            <pc:docMk/>
            <pc:sldMk cId="3427165286" sldId="370"/>
            <ac:picMk id="7" creationId="{2F1C36FB-D787-4FAE-97F1-6FC4700077CE}"/>
          </ac:picMkLst>
        </pc:picChg>
      </pc:sldChg>
      <pc:sldChg chg="del">
        <pc:chgData name="Aman Sindhu" userId="d0f9fb1b-ac6d-4725-a3fe-96e000a814f6" providerId="ADAL" clId="{FA2F9674-D08B-4432-B659-0F4F0DBD4A60}" dt="2023-04-19T11:49:22.904" v="4" actId="47"/>
        <pc:sldMkLst>
          <pc:docMk/>
          <pc:sldMk cId="4289885677" sldId="404"/>
        </pc:sldMkLst>
      </pc:sldChg>
      <pc:sldChg chg="addSp delSp modSp mod setBg modClrScheme setClrOvrMap delDesignElem chgLayout">
        <pc:chgData name="Aman Sindhu" userId="d0f9fb1b-ac6d-4725-a3fe-96e000a814f6" providerId="ADAL" clId="{FA2F9674-D08B-4432-B659-0F4F0DBD4A60}" dt="2023-05-02T05:05:39.189" v="1162" actId="20577"/>
        <pc:sldMkLst>
          <pc:docMk/>
          <pc:sldMk cId="1860486825" sldId="425"/>
        </pc:sldMkLst>
        <pc:spChg chg="add del mod ord">
          <ac:chgData name="Aman Sindhu" userId="d0f9fb1b-ac6d-4725-a3fe-96e000a814f6" providerId="ADAL" clId="{FA2F9674-D08B-4432-B659-0F4F0DBD4A60}" dt="2023-04-26T10:54:51.363" v="314" actId="700"/>
          <ac:spMkLst>
            <pc:docMk/>
            <pc:sldMk cId="1860486825" sldId="425"/>
            <ac:spMk id="2" creationId="{91E8BDC5-A397-6E24-1231-90A9518C6C9C}"/>
          </ac:spMkLst>
        </pc:spChg>
        <pc:spChg chg="add del mod ord">
          <ac:chgData name="Aman Sindhu" userId="d0f9fb1b-ac6d-4725-a3fe-96e000a814f6" providerId="ADAL" clId="{FA2F9674-D08B-4432-B659-0F4F0DBD4A60}" dt="2023-04-26T10:54:50.426" v="313" actId="700"/>
          <ac:spMkLst>
            <pc:docMk/>
            <pc:sldMk cId="1860486825" sldId="425"/>
            <ac:spMk id="3" creationId="{FDE79542-07A3-C6A1-9065-086F2C44E707}"/>
          </ac:spMkLst>
        </pc:spChg>
        <pc:spChg chg="add del mod">
          <ac:chgData name="Aman Sindhu" userId="d0f9fb1b-ac6d-4725-a3fe-96e000a814f6" providerId="ADAL" clId="{FA2F9674-D08B-4432-B659-0F4F0DBD4A60}" dt="2023-04-26T07:57:03.978" v="81" actId="11529"/>
          <ac:spMkLst>
            <pc:docMk/>
            <pc:sldMk cId="1860486825" sldId="425"/>
            <ac:spMk id="4" creationId="{F7EB4CD8-667B-85A8-1694-CFF7A8CC638B}"/>
          </ac:spMkLst>
        </pc:spChg>
        <pc:spChg chg="add del mod ord">
          <ac:chgData name="Aman Sindhu" userId="d0f9fb1b-ac6d-4725-a3fe-96e000a814f6" providerId="ADAL" clId="{FA2F9674-D08B-4432-B659-0F4F0DBD4A60}" dt="2023-04-26T07:58:16.820" v="92" actId="700"/>
          <ac:spMkLst>
            <pc:docMk/>
            <pc:sldMk cId="1860486825" sldId="425"/>
            <ac:spMk id="5" creationId="{E5707D80-6E30-7FBA-0B3A-9172536B4D21}"/>
          </ac:spMkLst>
        </pc:spChg>
        <pc:spChg chg="add del mod ord">
          <ac:chgData name="Aman Sindhu" userId="d0f9fb1b-ac6d-4725-a3fe-96e000a814f6" providerId="ADAL" clId="{FA2F9674-D08B-4432-B659-0F4F0DBD4A60}" dt="2023-04-26T07:58:43.693" v="94" actId="700"/>
          <ac:spMkLst>
            <pc:docMk/>
            <pc:sldMk cId="1860486825" sldId="425"/>
            <ac:spMk id="6" creationId="{CBB94FF2-383B-A4DB-3380-E22E83DE8784}"/>
          </ac:spMkLst>
        </pc:spChg>
        <pc:spChg chg="add del mod ord">
          <ac:chgData name="Aman Sindhu" userId="d0f9fb1b-ac6d-4725-a3fe-96e000a814f6" providerId="ADAL" clId="{FA2F9674-D08B-4432-B659-0F4F0DBD4A60}" dt="2023-04-26T07:58:57.956" v="95" actId="700"/>
          <ac:spMkLst>
            <pc:docMk/>
            <pc:sldMk cId="1860486825" sldId="425"/>
            <ac:spMk id="7" creationId="{562CE6CC-0FCF-4984-C550-0DD4C3960969}"/>
          </ac:spMkLst>
        </pc:spChg>
        <pc:spChg chg="add del mod ord">
          <ac:chgData name="Aman Sindhu" userId="d0f9fb1b-ac6d-4725-a3fe-96e000a814f6" providerId="ADAL" clId="{FA2F9674-D08B-4432-B659-0F4F0DBD4A60}" dt="2023-04-26T07:59:00.987" v="96" actId="700"/>
          <ac:spMkLst>
            <pc:docMk/>
            <pc:sldMk cId="1860486825" sldId="425"/>
            <ac:spMk id="8" creationId="{80CAACCE-2F58-C329-E009-E71C45842E90}"/>
          </ac:spMkLst>
        </pc:spChg>
        <pc:spChg chg="add del mod ord">
          <ac:chgData name="Aman Sindhu" userId="d0f9fb1b-ac6d-4725-a3fe-96e000a814f6" providerId="ADAL" clId="{FA2F9674-D08B-4432-B659-0F4F0DBD4A60}" dt="2023-04-26T07:59:20.561" v="98" actId="700"/>
          <ac:spMkLst>
            <pc:docMk/>
            <pc:sldMk cId="1860486825" sldId="425"/>
            <ac:spMk id="9" creationId="{B143798E-D5BD-B92C-97B3-D46D28430486}"/>
          </ac:spMkLst>
        </pc:spChg>
        <pc:spChg chg="add del mod ord">
          <ac:chgData name="Aman Sindhu" userId="d0f9fb1b-ac6d-4725-a3fe-96e000a814f6" providerId="ADAL" clId="{FA2F9674-D08B-4432-B659-0F4F0DBD4A60}" dt="2023-04-26T07:59:52.512" v="110" actId="700"/>
          <ac:spMkLst>
            <pc:docMk/>
            <pc:sldMk cId="1860486825" sldId="425"/>
            <ac:spMk id="10" creationId="{94C459F8-CC3D-157C-61CB-8FDB0132C5C8}"/>
          </ac:spMkLst>
        </pc:spChg>
        <pc:spChg chg="add del mod ord">
          <ac:chgData name="Aman Sindhu" userId="d0f9fb1b-ac6d-4725-a3fe-96e000a814f6" providerId="ADAL" clId="{FA2F9674-D08B-4432-B659-0F4F0DBD4A60}" dt="2023-04-26T08:00:11.794" v="112" actId="700"/>
          <ac:spMkLst>
            <pc:docMk/>
            <pc:sldMk cId="1860486825" sldId="425"/>
            <ac:spMk id="11" creationId="{1B8D8BB9-0778-F3DD-D891-84A36BF11C8E}"/>
          </ac:spMkLst>
        </pc:spChg>
        <pc:spChg chg="add del mod ord">
          <ac:chgData name="Aman Sindhu" userId="d0f9fb1b-ac6d-4725-a3fe-96e000a814f6" providerId="ADAL" clId="{FA2F9674-D08B-4432-B659-0F4F0DBD4A60}" dt="2023-04-26T08:00:11.794" v="112" actId="700"/>
          <ac:spMkLst>
            <pc:docMk/>
            <pc:sldMk cId="1860486825" sldId="425"/>
            <ac:spMk id="12" creationId="{4EC01038-0F3D-07D6-6DBC-7F9ED7208C8B}"/>
          </ac:spMkLst>
        </pc:spChg>
        <pc:spChg chg="add del mod ord">
          <ac:chgData name="Aman Sindhu" userId="d0f9fb1b-ac6d-4725-a3fe-96e000a814f6" providerId="ADAL" clId="{FA2F9674-D08B-4432-B659-0F4F0DBD4A60}" dt="2023-04-26T08:00:18.988" v="113" actId="700"/>
          <ac:spMkLst>
            <pc:docMk/>
            <pc:sldMk cId="1860486825" sldId="425"/>
            <ac:spMk id="13" creationId="{99F83B82-2B75-4034-A89D-2B6499FE415C}"/>
          </ac:spMkLst>
        </pc:spChg>
        <pc:spChg chg="add del mod ord">
          <ac:chgData name="Aman Sindhu" userId="d0f9fb1b-ac6d-4725-a3fe-96e000a814f6" providerId="ADAL" clId="{FA2F9674-D08B-4432-B659-0F4F0DBD4A60}" dt="2023-04-26T08:00:18.988" v="113" actId="700"/>
          <ac:spMkLst>
            <pc:docMk/>
            <pc:sldMk cId="1860486825" sldId="425"/>
            <ac:spMk id="14" creationId="{6EDF6DAD-94E3-792E-8822-42E710601268}"/>
          </ac:spMkLst>
        </pc:spChg>
        <pc:spChg chg="add del mod ord">
          <ac:chgData name="Aman Sindhu" userId="d0f9fb1b-ac6d-4725-a3fe-96e000a814f6" providerId="ADAL" clId="{FA2F9674-D08B-4432-B659-0F4F0DBD4A60}" dt="2023-04-26T08:00:36.300" v="116" actId="700"/>
          <ac:spMkLst>
            <pc:docMk/>
            <pc:sldMk cId="1860486825" sldId="425"/>
            <ac:spMk id="15" creationId="{FEA1424A-63BB-8358-901F-34752498F54F}"/>
          </ac:spMkLst>
        </pc:spChg>
        <pc:spChg chg="add del mod ord">
          <ac:chgData name="Aman Sindhu" userId="d0f9fb1b-ac6d-4725-a3fe-96e000a814f6" providerId="ADAL" clId="{FA2F9674-D08B-4432-B659-0F4F0DBD4A60}" dt="2023-04-26T08:00:36.300" v="116" actId="700"/>
          <ac:spMkLst>
            <pc:docMk/>
            <pc:sldMk cId="1860486825" sldId="425"/>
            <ac:spMk id="16" creationId="{50189BA3-532A-9069-92BA-D8651C0C01C6}"/>
          </ac:spMkLst>
        </pc:spChg>
        <pc:spChg chg="add del mod ord">
          <ac:chgData name="Aman Sindhu" userId="d0f9fb1b-ac6d-4725-a3fe-96e000a814f6" providerId="ADAL" clId="{FA2F9674-D08B-4432-B659-0F4F0DBD4A60}" dt="2023-04-26T08:00:49.444" v="118" actId="700"/>
          <ac:spMkLst>
            <pc:docMk/>
            <pc:sldMk cId="1860486825" sldId="425"/>
            <ac:spMk id="17" creationId="{0131BF69-9F29-7549-98A0-60EA4E71AFF9}"/>
          </ac:spMkLst>
        </pc:spChg>
        <pc:spChg chg="add del mod ord">
          <ac:chgData name="Aman Sindhu" userId="d0f9fb1b-ac6d-4725-a3fe-96e000a814f6" providerId="ADAL" clId="{FA2F9674-D08B-4432-B659-0F4F0DBD4A60}" dt="2023-04-26T08:01:07.353" v="121" actId="700"/>
          <ac:spMkLst>
            <pc:docMk/>
            <pc:sldMk cId="1860486825" sldId="425"/>
            <ac:spMk id="18" creationId="{A6D078F4-404D-0170-8905-7A6A4B6665C4}"/>
          </ac:spMkLst>
        </pc:spChg>
        <pc:spChg chg="add del mod ord">
          <ac:chgData name="Aman Sindhu" userId="d0f9fb1b-ac6d-4725-a3fe-96e000a814f6" providerId="ADAL" clId="{FA2F9674-D08B-4432-B659-0F4F0DBD4A60}" dt="2023-04-26T08:01:07.353" v="121" actId="700"/>
          <ac:spMkLst>
            <pc:docMk/>
            <pc:sldMk cId="1860486825" sldId="425"/>
            <ac:spMk id="19" creationId="{CF966EE1-C1F5-91BE-F4B3-8311B04EA22A}"/>
          </ac:spMkLst>
        </pc:spChg>
        <pc:spChg chg="add del mod ord">
          <ac:chgData name="Aman Sindhu" userId="d0f9fb1b-ac6d-4725-a3fe-96e000a814f6" providerId="ADAL" clId="{FA2F9674-D08B-4432-B659-0F4F0DBD4A60}" dt="2023-04-26T08:01:27.658" v="123" actId="700"/>
          <ac:spMkLst>
            <pc:docMk/>
            <pc:sldMk cId="1860486825" sldId="425"/>
            <ac:spMk id="20" creationId="{0B4C4B27-A5F5-D0A7-106A-BB3199B98AE8}"/>
          </ac:spMkLst>
        </pc:spChg>
        <pc:spChg chg="add del mod ord">
          <ac:chgData name="Aman Sindhu" userId="d0f9fb1b-ac6d-4725-a3fe-96e000a814f6" providerId="ADAL" clId="{FA2F9674-D08B-4432-B659-0F4F0DBD4A60}" dt="2023-04-26T08:01:46.515" v="125" actId="700"/>
          <ac:spMkLst>
            <pc:docMk/>
            <pc:sldMk cId="1860486825" sldId="425"/>
            <ac:spMk id="21" creationId="{765DD7EB-513B-C421-4667-2A72DBB00959}"/>
          </ac:spMkLst>
        </pc:spChg>
        <pc:spChg chg="add del mod ord">
          <ac:chgData name="Aman Sindhu" userId="d0f9fb1b-ac6d-4725-a3fe-96e000a814f6" providerId="ADAL" clId="{FA2F9674-D08B-4432-B659-0F4F0DBD4A60}" dt="2023-04-26T08:04:26.555" v="153" actId="478"/>
          <ac:spMkLst>
            <pc:docMk/>
            <pc:sldMk cId="1860486825" sldId="425"/>
            <ac:spMk id="22" creationId="{97C6B00C-09D6-3756-90F6-79593D12CB26}"/>
          </ac:spMkLst>
        </pc:spChg>
        <pc:spChg chg="add mod">
          <ac:chgData name="Aman Sindhu" userId="d0f9fb1b-ac6d-4725-a3fe-96e000a814f6" providerId="ADAL" clId="{FA2F9674-D08B-4432-B659-0F4F0DBD4A60}" dt="2023-04-26T08:03:06.607" v="133"/>
          <ac:spMkLst>
            <pc:docMk/>
            <pc:sldMk cId="1860486825" sldId="425"/>
            <ac:spMk id="23" creationId="{BCC7F13D-6A48-F513-78A8-C71FD5E9BDB5}"/>
          </ac:spMkLst>
        </pc:spChg>
        <pc:spChg chg="add mod">
          <ac:chgData name="Aman Sindhu" userId="d0f9fb1b-ac6d-4725-a3fe-96e000a814f6" providerId="ADAL" clId="{FA2F9674-D08B-4432-B659-0F4F0DBD4A60}" dt="2023-04-26T08:03:46.698" v="140"/>
          <ac:spMkLst>
            <pc:docMk/>
            <pc:sldMk cId="1860486825" sldId="425"/>
            <ac:spMk id="24" creationId="{8E59A543-D2BC-5C13-EA03-7BBA1DB8E070}"/>
          </ac:spMkLst>
        </pc:spChg>
        <pc:spChg chg="add mod">
          <ac:chgData name="Aman Sindhu" userId="d0f9fb1b-ac6d-4725-a3fe-96e000a814f6" providerId="ADAL" clId="{FA2F9674-D08B-4432-B659-0F4F0DBD4A60}" dt="2023-04-26T08:03:51.332" v="142"/>
          <ac:spMkLst>
            <pc:docMk/>
            <pc:sldMk cId="1860486825" sldId="425"/>
            <ac:spMk id="25" creationId="{F50F0B7F-048F-453B-6E0B-C60263979535}"/>
          </ac:spMkLst>
        </pc:spChg>
        <pc:spChg chg="add mod">
          <ac:chgData name="Aman Sindhu" userId="d0f9fb1b-ac6d-4725-a3fe-96e000a814f6" providerId="ADAL" clId="{FA2F9674-D08B-4432-B659-0F4F0DBD4A60}" dt="2023-04-26T08:03:56.345" v="144"/>
          <ac:spMkLst>
            <pc:docMk/>
            <pc:sldMk cId="1860486825" sldId="425"/>
            <ac:spMk id="26" creationId="{E990E002-9F1F-A630-B7D1-D90D1C186561}"/>
          </ac:spMkLst>
        </pc:spChg>
        <pc:spChg chg="add mod">
          <ac:chgData name="Aman Sindhu" userId="d0f9fb1b-ac6d-4725-a3fe-96e000a814f6" providerId="ADAL" clId="{FA2F9674-D08B-4432-B659-0F4F0DBD4A60}" dt="2023-04-26T08:04:06.878" v="149"/>
          <ac:spMkLst>
            <pc:docMk/>
            <pc:sldMk cId="1860486825" sldId="425"/>
            <ac:spMk id="27" creationId="{4EDA69E8-5D91-AB58-E6E9-C52C0583FFD1}"/>
          </ac:spMkLst>
        </pc:spChg>
        <pc:spChg chg="mod ord">
          <ac:chgData name="Aman Sindhu" userId="d0f9fb1b-ac6d-4725-a3fe-96e000a814f6" providerId="ADAL" clId="{FA2F9674-D08B-4432-B659-0F4F0DBD4A60}" dt="2023-05-01T12:32:00.234" v="885" actId="6549"/>
          <ac:spMkLst>
            <pc:docMk/>
            <pc:sldMk cId="1860486825" sldId="425"/>
            <ac:spMk id="34" creationId="{6B70C254-FC11-410C-967B-348C7D815BC7}"/>
          </ac:spMkLst>
        </pc:spChg>
        <pc:spChg chg="add del">
          <ac:chgData name="Aman Sindhu" userId="d0f9fb1b-ac6d-4725-a3fe-96e000a814f6" providerId="ADAL" clId="{FA2F9674-D08B-4432-B659-0F4F0DBD4A60}" dt="2023-04-26T07:58:02.464" v="84" actId="26606"/>
          <ac:spMkLst>
            <pc:docMk/>
            <pc:sldMk cId="1860486825" sldId="425"/>
            <ac:spMk id="45" creationId="{E51BA4DF-2BD4-4EC2-B1DB-B27C8AC71864}"/>
          </ac:spMkLst>
        </pc:spChg>
        <pc:spChg chg="add del">
          <ac:chgData name="Aman Sindhu" userId="d0f9fb1b-ac6d-4725-a3fe-96e000a814f6" providerId="ADAL" clId="{FA2F9674-D08B-4432-B659-0F4F0DBD4A60}" dt="2023-04-26T07:58:05.074" v="87" actId="26606"/>
          <ac:spMkLst>
            <pc:docMk/>
            <pc:sldMk cId="1860486825" sldId="425"/>
            <ac:spMk id="47" creationId="{60E9A6ED-B880-44EA-8D60-C9D3C82CCBD2}"/>
          </ac:spMkLst>
        </pc:spChg>
        <pc:spChg chg="add del">
          <ac:chgData name="Aman Sindhu" userId="d0f9fb1b-ac6d-4725-a3fe-96e000a814f6" providerId="ADAL" clId="{FA2F9674-D08B-4432-B659-0F4F0DBD4A60}" dt="2023-04-26T07:58:08.798" v="90" actId="26606"/>
          <ac:spMkLst>
            <pc:docMk/>
            <pc:sldMk cId="1860486825" sldId="425"/>
            <ac:spMk id="49" creationId="{BB48116A-278A-4CC5-89D3-9DE8E8FF1245}"/>
          </ac:spMkLst>
        </pc:spChg>
        <pc:spChg chg="add del">
          <ac:chgData name="Aman Sindhu" userId="d0f9fb1b-ac6d-4725-a3fe-96e000a814f6" providerId="ADAL" clId="{FA2F9674-D08B-4432-B659-0F4F0DBD4A60}" dt="2023-04-26T07:58:08.798" v="90" actId="26606"/>
          <ac:spMkLst>
            <pc:docMk/>
            <pc:sldMk cId="1860486825" sldId="425"/>
            <ac:spMk id="50" creationId="{DB304A14-32D0-4873-B914-423ED7B8DAFD}"/>
          </ac:spMkLst>
        </pc:spChg>
        <pc:spChg chg="add del">
          <ac:chgData name="Aman Sindhu" userId="d0f9fb1b-ac6d-4725-a3fe-96e000a814f6" providerId="ADAL" clId="{FA2F9674-D08B-4432-B659-0F4F0DBD4A60}" dt="2023-04-26T07:58:08.798" v="90" actId="26606"/>
          <ac:spMkLst>
            <pc:docMk/>
            <pc:sldMk cId="1860486825" sldId="425"/>
            <ac:spMk id="52" creationId="{1D460C86-854F-4FB3-ABC2-E823D8FEB9DB}"/>
          </ac:spMkLst>
        </pc:spChg>
        <pc:spChg chg="add del">
          <ac:chgData name="Aman Sindhu" userId="d0f9fb1b-ac6d-4725-a3fe-96e000a814f6" providerId="ADAL" clId="{FA2F9674-D08B-4432-B659-0F4F0DBD4A60}" dt="2023-04-26T07:58:16.820" v="92" actId="700"/>
          <ac:spMkLst>
            <pc:docMk/>
            <pc:sldMk cId="1860486825" sldId="425"/>
            <ac:spMk id="55" creationId="{257363FD-7E77-4145-9483-331A807ADF0E}"/>
          </ac:spMkLst>
        </pc:spChg>
        <pc:spChg chg="add del">
          <ac:chgData name="Aman Sindhu" userId="d0f9fb1b-ac6d-4725-a3fe-96e000a814f6" providerId="ADAL" clId="{FA2F9674-D08B-4432-B659-0F4F0DBD4A60}" dt="2023-04-26T07:59:20.561" v="98" actId="700"/>
          <ac:spMkLst>
            <pc:docMk/>
            <pc:sldMk cId="1860486825" sldId="425"/>
            <ac:spMk id="56" creationId="{257363FD-7E77-4145-9483-331A807ADF0E}"/>
          </ac:spMkLst>
        </pc:spChg>
        <pc:spChg chg="add del">
          <ac:chgData name="Aman Sindhu" userId="d0f9fb1b-ac6d-4725-a3fe-96e000a814f6" providerId="ADAL" clId="{FA2F9674-D08B-4432-B659-0F4F0DBD4A60}" dt="2023-04-26T07:59:30.269" v="100" actId="26606"/>
          <ac:spMkLst>
            <pc:docMk/>
            <pc:sldMk cId="1860486825" sldId="425"/>
            <ac:spMk id="57" creationId="{257363FD-7E77-4145-9483-331A807ADF0E}"/>
          </ac:spMkLst>
        </pc:spChg>
        <pc:spChg chg="add del">
          <ac:chgData name="Aman Sindhu" userId="d0f9fb1b-ac6d-4725-a3fe-96e000a814f6" providerId="ADAL" clId="{FA2F9674-D08B-4432-B659-0F4F0DBD4A60}" dt="2023-04-26T08:01:46.515" v="125" actId="700"/>
          <ac:spMkLst>
            <pc:docMk/>
            <pc:sldMk cId="1860486825" sldId="425"/>
            <ac:spMk id="58" creationId="{257363FD-7E77-4145-9483-331A807ADF0E}"/>
          </ac:spMkLst>
        </pc:spChg>
        <pc:spChg chg="add del">
          <ac:chgData name="Aman Sindhu" userId="d0f9fb1b-ac6d-4725-a3fe-96e000a814f6" providerId="ADAL" clId="{FA2F9674-D08B-4432-B659-0F4F0DBD4A60}" dt="2023-04-26T07:58:43.693" v="94" actId="700"/>
          <ac:spMkLst>
            <pc:docMk/>
            <pc:sldMk cId="1860486825" sldId="425"/>
            <ac:spMk id="59" creationId="{257363FD-7E77-4145-9483-331A807ADF0E}"/>
          </ac:spMkLst>
        </pc:spChg>
        <pc:spChg chg="add del">
          <ac:chgData name="Aman Sindhu" userId="d0f9fb1b-ac6d-4725-a3fe-96e000a814f6" providerId="ADAL" clId="{FA2F9674-D08B-4432-B659-0F4F0DBD4A60}" dt="2023-04-26T07:59:32.828" v="102" actId="26606"/>
          <ac:spMkLst>
            <pc:docMk/>
            <pc:sldMk cId="1860486825" sldId="425"/>
            <ac:spMk id="60" creationId="{09CFCDAF-46CE-4056-866C-5EE9122FDCAB}"/>
          </ac:spMkLst>
        </pc:spChg>
        <pc:spChg chg="add del">
          <ac:chgData name="Aman Sindhu" userId="d0f9fb1b-ac6d-4725-a3fe-96e000a814f6" providerId="ADAL" clId="{FA2F9674-D08B-4432-B659-0F4F0DBD4A60}" dt="2023-04-26T07:59:32.828" v="102" actId="26606"/>
          <ac:spMkLst>
            <pc:docMk/>
            <pc:sldMk cId="1860486825" sldId="425"/>
            <ac:spMk id="61" creationId="{9F587EB1-1674-4B8B-88AD-2A81FFFB5F36}"/>
          </ac:spMkLst>
        </pc:spChg>
        <pc:spChg chg="add del">
          <ac:chgData name="Aman Sindhu" userId="d0f9fb1b-ac6d-4725-a3fe-96e000a814f6" providerId="ADAL" clId="{FA2F9674-D08B-4432-B659-0F4F0DBD4A60}" dt="2023-04-26T10:55:34.004" v="330"/>
          <ac:spMkLst>
            <pc:docMk/>
            <pc:sldMk cId="1860486825" sldId="425"/>
            <ac:spMk id="62" creationId="{257363FD-7E77-4145-9483-331A807ADF0E}"/>
          </ac:spMkLst>
        </pc:spChg>
        <pc:spChg chg="add del">
          <ac:chgData name="Aman Sindhu" userId="d0f9fb1b-ac6d-4725-a3fe-96e000a814f6" providerId="ADAL" clId="{FA2F9674-D08B-4432-B659-0F4F0DBD4A60}" dt="2023-04-26T07:59:32.828" v="102" actId="26606"/>
          <ac:spMkLst>
            <pc:docMk/>
            <pc:sldMk cId="1860486825" sldId="425"/>
            <ac:spMk id="65" creationId="{6CB927A4-E432-4310-9CD5-E89FF5063179}"/>
          </ac:spMkLst>
        </pc:spChg>
        <pc:spChg chg="add del">
          <ac:chgData name="Aman Sindhu" userId="d0f9fb1b-ac6d-4725-a3fe-96e000a814f6" providerId="ADAL" clId="{FA2F9674-D08B-4432-B659-0F4F0DBD4A60}" dt="2023-04-26T07:59:32.828" v="102" actId="26606"/>
          <ac:spMkLst>
            <pc:docMk/>
            <pc:sldMk cId="1860486825" sldId="425"/>
            <ac:spMk id="67" creationId="{E3020543-B24B-4EC4-8FFC-8DD88EEA91A8}"/>
          </ac:spMkLst>
        </pc:spChg>
        <pc:spChg chg="add del">
          <ac:chgData name="Aman Sindhu" userId="d0f9fb1b-ac6d-4725-a3fe-96e000a814f6" providerId="ADAL" clId="{FA2F9674-D08B-4432-B659-0F4F0DBD4A60}" dt="2023-04-26T07:59:32.828" v="102" actId="26606"/>
          <ac:spMkLst>
            <pc:docMk/>
            <pc:sldMk cId="1860486825" sldId="425"/>
            <ac:spMk id="69" creationId="{1453BF6C-B012-48B7-B4E8-6D7AC7C27D02}"/>
          </ac:spMkLst>
        </pc:spChg>
        <pc:spChg chg="add del">
          <ac:chgData name="Aman Sindhu" userId="d0f9fb1b-ac6d-4725-a3fe-96e000a814f6" providerId="ADAL" clId="{FA2F9674-D08B-4432-B659-0F4F0DBD4A60}" dt="2023-04-26T07:59:38.824" v="104" actId="26606"/>
          <ac:spMkLst>
            <pc:docMk/>
            <pc:sldMk cId="1860486825" sldId="425"/>
            <ac:spMk id="71" creationId="{C5E6CFF1-2F42-4E10-9A97-F116F46F53FE}"/>
          </ac:spMkLst>
        </pc:spChg>
        <pc:spChg chg="add del">
          <ac:chgData name="Aman Sindhu" userId="d0f9fb1b-ac6d-4725-a3fe-96e000a814f6" providerId="ADAL" clId="{FA2F9674-D08B-4432-B659-0F4F0DBD4A60}" dt="2023-04-26T07:59:42.776" v="106" actId="26606"/>
          <ac:spMkLst>
            <pc:docMk/>
            <pc:sldMk cId="1860486825" sldId="425"/>
            <ac:spMk id="74" creationId="{889D5D69-307E-4862-950C-1A7CC8A22B4A}"/>
          </ac:spMkLst>
        </pc:spChg>
        <pc:spChg chg="add del">
          <ac:chgData name="Aman Sindhu" userId="d0f9fb1b-ac6d-4725-a3fe-96e000a814f6" providerId="ADAL" clId="{FA2F9674-D08B-4432-B659-0F4F0DBD4A60}" dt="2023-04-26T07:59:42.776" v="106" actId="26606"/>
          <ac:spMkLst>
            <pc:docMk/>
            <pc:sldMk cId="1860486825" sldId="425"/>
            <ac:spMk id="75" creationId="{2100E061-779B-4006-BC39-114A057A7178}"/>
          </ac:spMkLst>
        </pc:spChg>
        <pc:spChg chg="add del">
          <ac:chgData name="Aman Sindhu" userId="d0f9fb1b-ac6d-4725-a3fe-96e000a814f6" providerId="ADAL" clId="{FA2F9674-D08B-4432-B659-0F4F0DBD4A60}" dt="2023-04-26T07:59:42.776" v="106" actId="26606"/>
          <ac:spMkLst>
            <pc:docMk/>
            <pc:sldMk cId="1860486825" sldId="425"/>
            <ac:spMk id="77" creationId="{6CB927A4-E432-4310-9CD5-E89FF5063179}"/>
          </ac:spMkLst>
        </pc:spChg>
        <pc:spChg chg="add del">
          <ac:chgData name="Aman Sindhu" userId="d0f9fb1b-ac6d-4725-a3fe-96e000a814f6" providerId="ADAL" clId="{FA2F9674-D08B-4432-B659-0F4F0DBD4A60}" dt="2023-04-26T07:59:42.776" v="106" actId="26606"/>
          <ac:spMkLst>
            <pc:docMk/>
            <pc:sldMk cId="1860486825" sldId="425"/>
            <ac:spMk id="78" creationId="{E3020543-B24B-4EC4-8FFC-8DD88EEA91A8}"/>
          </ac:spMkLst>
        </pc:spChg>
        <pc:spChg chg="add del">
          <ac:chgData name="Aman Sindhu" userId="d0f9fb1b-ac6d-4725-a3fe-96e000a814f6" providerId="ADAL" clId="{FA2F9674-D08B-4432-B659-0F4F0DBD4A60}" dt="2023-04-26T07:59:42.776" v="106" actId="26606"/>
          <ac:spMkLst>
            <pc:docMk/>
            <pc:sldMk cId="1860486825" sldId="425"/>
            <ac:spMk id="79" creationId="{1453BF6C-B012-48B7-B4E8-6D7AC7C27D02}"/>
          </ac:spMkLst>
        </pc:spChg>
        <pc:spChg chg="add del">
          <ac:chgData name="Aman Sindhu" userId="d0f9fb1b-ac6d-4725-a3fe-96e000a814f6" providerId="ADAL" clId="{FA2F9674-D08B-4432-B659-0F4F0DBD4A60}" dt="2023-04-26T07:59:44.334" v="108" actId="26606"/>
          <ac:spMkLst>
            <pc:docMk/>
            <pc:sldMk cId="1860486825" sldId="425"/>
            <ac:spMk id="81" creationId="{09CFCDAF-46CE-4056-866C-5EE9122FDCAB}"/>
          </ac:spMkLst>
        </pc:spChg>
        <pc:spChg chg="add del">
          <ac:chgData name="Aman Sindhu" userId="d0f9fb1b-ac6d-4725-a3fe-96e000a814f6" providerId="ADAL" clId="{FA2F9674-D08B-4432-B659-0F4F0DBD4A60}" dt="2023-04-26T07:59:44.334" v="108" actId="26606"/>
          <ac:spMkLst>
            <pc:docMk/>
            <pc:sldMk cId="1860486825" sldId="425"/>
            <ac:spMk id="82" creationId="{9F587EB1-1674-4B8B-88AD-2A81FFFB5F36}"/>
          </ac:spMkLst>
        </pc:spChg>
        <pc:spChg chg="add del">
          <ac:chgData name="Aman Sindhu" userId="d0f9fb1b-ac6d-4725-a3fe-96e000a814f6" providerId="ADAL" clId="{FA2F9674-D08B-4432-B659-0F4F0DBD4A60}" dt="2023-04-26T07:59:44.334" v="108" actId="26606"/>
          <ac:spMkLst>
            <pc:docMk/>
            <pc:sldMk cId="1860486825" sldId="425"/>
            <ac:spMk id="84" creationId="{6CB927A4-E432-4310-9CD5-E89FF5063179}"/>
          </ac:spMkLst>
        </pc:spChg>
        <pc:spChg chg="add del">
          <ac:chgData name="Aman Sindhu" userId="d0f9fb1b-ac6d-4725-a3fe-96e000a814f6" providerId="ADAL" clId="{FA2F9674-D08B-4432-B659-0F4F0DBD4A60}" dt="2023-04-26T07:59:44.334" v="108" actId="26606"/>
          <ac:spMkLst>
            <pc:docMk/>
            <pc:sldMk cId="1860486825" sldId="425"/>
            <ac:spMk id="85" creationId="{E3020543-B24B-4EC4-8FFC-8DD88EEA91A8}"/>
          </ac:spMkLst>
        </pc:spChg>
        <pc:spChg chg="add del">
          <ac:chgData name="Aman Sindhu" userId="d0f9fb1b-ac6d-4725-a3fe-96e000a814f6" providerId="ADAL" clId="{FA2F9674-D08B-4432-B659-0F4F0DBD4A60}" dt="2023-04-26T07:59:44.334" v="108" actId="26606"/>
          <ac:spMkLst>
            <pc:docMk/>
            <pc:sldMk cId="1860486825" sldId="425"/>
            <ac:spMk id="86" creationId="{1453BF6C-B012-48B7-B4E8-6D7AC7C27D02}"/>
          </ac:spMkLst>
        </pc:spChg>
        <pc:spChg chg="add del">
          <ac:chgData name="Aman Sindhu" userId="d0f9fb1b-ac6d-4725-a3fe-96e000a814f6" providerId="ADAL" clId="{FA2F9674-D08B-4432-B659-0F4F0DBD4A60}" dt="2023-04-26T07:59:52.512" v="110" actId="700"/>
          <ac:spMkLst>
            <pc:docMk/>
            <pc:sldMk cId="1860486825" sldId="425"/>
            <ac:spMk id="88" creationId="{257363FD-7E77-4145-9483-331A807ADF0E}"/>
          </ac:spMkLst>
        </pc:spChg>
        <pc:graphicFrameChg chg="add del">
          <ac:chgData name="Aman Sindhu" userId="d0f9fb1b-ac6d-4725-a3fe-96e000a814f6" providerId="ADAL" clId="{FA2F9674-D08B-4432-B659-0F4F0DBD4A60}" dt="2023-04-26T07:55:52.167" v="77"/>
          <ac:graphicFrameMkLst>
            <pc:docMk/>
            <pc:sldMk cId="1860486825" sldId="425"/>
            <ac:graphicFrameMk id="2" creationId="{7A0449AF-9B5B-D830-DBFC-FDE57171EFDF}"/>
          </ac:graphicFrameMkLst>
        </pc:graphicFrameChg>
        <pc:graphicFrameChg chg="add del modGraphic">
          <ac:chgData name="Aman Sindhu" userId="d0f9fb1b-ac6d-4725-a3fe-96e000a814f6" providerId="ADAL" clId="{FA2F9674-D08B-4432-B659-0F4F0DBD4A60}" dt="2023-04-26T07:56:45.692" v="79" actId="1032"/>
          <ac:graphicFrameMkLst>
            <pc:docMk/>
            <pc:sldMk cId="1860486825" sldId="425"/>
            <ac:graphicFrameMk id="3" creationId="{4F26EE38-54E0-69F3-008D-47E24D2B6F2E}"/>
          </ac:graphicFrameMkLst>
        </pc:graphicFrameChg>
        <pc:graphicFrameChg chg="add del mod modGraphic">
          <ac:chgData name="Aman Sindhu" userId="d0f9fb1b-ac6d-4725-a3fe-96e000a814f6" providerId="ADAL" clId="{FA2F9674-D08B-4432-B659-0F4F0DBD4A60}" dt="2023-05-02T05:05:39.189" v="1162" actId="20577"/>
          <ac:graphicFrameMkLst>
            <pc:docMk/>
            <pc:sldMk cId="1860486825" sldId="425"/>
            <ac:graphicFrameMk id="39" creationId="{DC624732-8626-034F-3EF3-29172D5537CF}"/>
          </ac:graphicFrameMkLst>
        </pc:graphicFrameChg>
        <pc:picChg chg="add del">
          <ac:chgData name="Aman Sindhu" userId="d0f9fb1b-ac6d-4725-a3fe-96e000a814f6" providerId="ADAL" clId="{FA2F9674-D08B-4432-B659-0F4F0DBD4A60}" dt="2023-04-26T07:58:02.464" v="84" actId="26606"/>
          <ac:picMkLst>
            <pc:docMk/>
            <pc:sldMk cId="1860486825" sldId="425"/>
            <ac:picMk id="41" creationId="{BA42ED65-6865-A214-1809-416C4E6E5371}"/>
          </ac:picMkLst>
        </pc:picChg>
        <pc:picChg chg="add del">
          <ac:chgData name="Aman Sindhu" userId="d0f9fb1b-ac6d-4725-a3fe-96e000a814f6" providerId="ADAL" clId="{FA2F9674-D08B-4432-B659-0F4F0DBD4A60}" dt="2023-04-26T07:58:05.074" v="87" actId="26606"/>
          <ac:picMkLst>
            <pc:docMk/>
            <pc:sldMk cId="1860486825" sldId="425"/>
            <ac:picMk id="48" creationId="{C8ED0BF3-B9BA-0BA2-3CCF-48B906531A89}"/>
          </ac:picMkLst>
        </pc:picChg>
        <pc:picChg chg="add del">
          <ac:chgData name="Aman Sindhu" userId="d0f9fb1b-ac6d-4725-a3fe-96e000a814f6" providerId="ADAL" clId="{FA2F9674-D08B-4432-B659-0F4F0DBD4A60}" dt="2023-04-26T07:58:08.798" v="90" actId="26606"/>
          <ac:picMkLst>
            <pc:docMk/>
            <pc:sldMk cId="1860486825" sldId="425"/>
            <ac:picMk id="51" creationId="{E79A33AB-65D2-C31B-AEC2-70CE95946D01}"/>
          </ac:picMkLst>
        </pc:picChg>
        <pc:picChg chg="add mod">
          <ac:chgData name="Aman Sindhu" userId="d0f9fb1b-ac6d-4725-a3fe-96e000a814f6" providerId="ADAL" clId="{FA2F9674-D08B-4432-B659-0F4F0DBD4A60}" dt="2023-04-26T08:01:35.047" v="124" actId="26606"/>
          <ac:picMkLst>
            <pc:docMk/>
            <pc:sldMk cId="1860486825" sldId="425"/>
            <ac:picMk id="54" creationId="{5AC890AB-0B53-1D05-2567-EFD83A8EE639}"/>
          </ac:picMkLst>
        </pc:picChg>
        <pc:cxnChg chg="add del">
          <ac:chgData name="Aman Sindhu" userId="d0f9fb1b-ac6d-4725-a3fe-96e000a814f6" providerId="ADAL" clId="{FA2F9674-D08B-4432-B659-0F4F0DBD4A60}" dt="2023-04-26T07:59:32.828" v="102" actId="26606"/>
          <ac:cxnSpMkLst>
            <pc:docMk/>
            <pc:sldMk cId="1860486825" sldId="425"/>
            <ac:cxnSpMk id="63" creationId="{C49DA8F6-BCC1-4447-B54C-57856834B94B}"/>
          </ac:cxnSpMkLst>
        </pc:cxnChg>
        <pc:cxnChg chg="add del">
          <ac:chgData name="Aman Sindhu" userId="d0f9fb1b-ac6d-4725-a3fe-96e000a814f6" providerId="ADAL" clId="{FA2F9674-D08B-4432-B659-0F4F0DBD4A60}" dt="2023-04-26T07:59:38.824" v="104" actId="26606"/>
          <ac:cxnSpMkLst>
            <pc:docMk/>
            <pc:sldMk cId="1860486825" sldId="425"/>
            <ac:cxnSpMk id="72" creationId="{96A8629B-8289-498B-939B-1CA0C106182C}"/>
          </ac:cxnSpMkLst>
        </pc:cxnChg>
        <pc:cxnChg chg="add del">
          <ac:chgData name="Aman Sindhu" userId="d0f9fb1b-ac6d-4725-a3fe-96e000a814f6" providerId="ADAL" clId="{FA2F9674-D08B-4432-B659-0F4F0DBD4A60}" dt="2023-04-26T07:59:42.776" v="106" actId="26606"/>
          <ac:cxnSpMkLst>
            <pc:docMk/>
            <pc:sldMk cId="1860486825" sldId="425"/>
            <ac:cxnSpMk id="76" creationId="{C49DA8F6-BCC1-4447-B54C-57856834B94B}"/>
          </ac:cxnSpMkLst>
        </pc:cxnChg>
        <pc:cxnChg chg="add del">
          <ac:chgData name="Aman Sindhu" userId="d0f9fb1b-ac6d-4725-a3fe-96e000a814f6" providerId="ADAL" clId="{FA2F9674-D08B-4432-B659-0F4F0DBD4A60}" dt="2023-04-26T07:59:44.334" v="108" actId="26606"/>
          <ac:cxnSpMkLst>
            <pc:docMk/>
            <pc:sldMk cId="1860486825" sldId="425"/>
            <ac:cxnSpMk id="83" creationId="{C49DA8F6-BCC1-4447-B54C-57856834B94B}"/>
          </ac:cxnSpMkLst>
        </pc:cxnChg>
      </pc:sldChg>
      <pc:sldChg chg="addSp delSp modSp mod ord delDesignElem">
        <pc:chgData name="Aman Sindhu" userId="d0f9fb1b-ac6d-4725-a3fe-96e000a814f6" providerId="ADAL" clId="{FA2F9674-D08B-4432-B659-0F4F0DBD4A60}" dt="2023-05-01T12:48:01.300" v="1115" actId="20577"/>
        <pc:sldMkLst>
          <pc:docMk/>
          <pc:sldMk cId="2410449457" sldId="436"/>
        </pc:sldMkLst>
        <pc:spChg chg="mod">
          <ac:chgData name="Aman Sindhu" userId="d0f9fb1b-ac6d-4725-a3fe-96e000a814f6" providerId="ADAL" clId="{FA2F9674-D08B-4432-B659-0F4F0DBD4A60}" dt="2023-05-01T12:30:11.867" v="884" actId="6549"/>
          <ac:spMkLst>
            <pc:docMk/>
            <pc:sldMk cId="2410449457" sldId="436"/>
            <ac:spMk id="3" creationId="{E5AFBA82-DDB5-E83F-E497-FA0037E44CCB}"/>
          </ac:spMkLst>
        </pc:spChg>
        <pc:spChg chg="add del">
          <ac:chgData name="Aman Sindhu" userId="d0f9fb1b-ac6d-4725-a3fe-96e000a814f6" providerId="ADAL" clId="{FA2F9674-D08B-4432-B659-0F4F0DBD4A60}" dt="2023-04-19T11:58:59.216" v="55" actId="26606"/>
          <ac:spMkLst>
            <pc:docMk/>
            <pc:sldMk cId="2410449457" sldId="436"/>
            <ac:spMk id="9" creationId="{7517A47C-B2E5-4B79-8061-D74B1311AF6E}"/>
          </ac:spMkLst>
        </pc:spChg>
        <pc:spChg chg="add del">
          <ac:chgData name="Aman Sindhu" userId="d0f9fb1b-ac6d-4725-a3fe-96e000a814f6" providerId="ADAL" clId="{FA2F9674-D08B-4432-B659-0F4F0DBD4A60}" dt="2023-04-19T11:58:59.216" v="55" actId="26606"/>
          <ac:spMkLst>
            <pc:docMk/>
            <pc:sldMk cId="2410449457" sldId="436"/>
            <ac:spMk id="11" creationId="{C505E780-2083-4CB5-A42A-5E0E2908ECC3}"/>
          </ac:spMkLst>
        </pc:spChg>
        <pc:spChg chg="add del">
          <ac:chgData name="Aman Sindhu" userId="d0f9fb1b-ac6d-4725-a3fe-96e000a814f6" providerId="ADAL" clId="{FA2F9674-D08B-4432-B659-0F4F0DBD4A60}" dt="2023-04-19T11:58:59.216" v="55" actId="26606"/>
          <ac:spMkLst>
            <pc:docMk/>
            <pc:sldMk cId="2410449457" sldId="436"/>
            <ac:spMk id="13" creationId="{463EEC44-1BA3-44ED-81FC-A644B04B2A44}"/>
          </ac:spMkLst>
        </pc:spChg>
        <pc:spChg chg="add del">
          <ac:chgData name="Aman Sindhu" userId="d0f9fb1b-ac6d-4725-a3fe-96e000a814f6" providerId="ADAL" clId="{FA2F9674-D08B-4432-B659-0F4F0DBD4A60}" dt="2023-04-19T11:58:59.216" v="55" actId="26606"/>
          <ac:spMkLst>
            <pc:docMk/>
            <pc:sldMk cId="2410449457" sldId="436"/>
            <ac:spMk id="14" creationId="{D2C0AE1C-0118-41AE-8A10-7CDCBF10E96F}"/>
          </ac:spMkLst>
        </pc:spChg>
        <pc:spChg chg="add del">
          <ac:chgData name="Aman Sindhu" userId="d0f9fb1b-ac6d-4725-a3fe-96e000a814f6" providerId="ADAL" clId="{FA2F9674-D08B-4432-B659-0F4F0DBD4A60}" dt="2023-04-19T11:55:56.824" v="48" actId="26606"/>
          <ac:spMkLst>
            <pc:docMk/>
            <pc:sldMk cId="2410449457" sldId="436"/>
            <ac:spMk id="18" creationId="{BACC6370-2D7E-4714-9D71-7542949D7D5D}"/>
          </ac:spMkLst>
        </pc:spChg>
        <pc:spChg chg="add del">
          <ac:chgData name="Aman Sindhu" userId="d0f9fb1b-ac6d-4725-a3fe-96e000a814f6" providerId="ADAL" clId="{FA2F9674-D08B-4432-B659-0F4F0DBD4A60}" dt="2023-04-19T11:55:56.824" v="48" actId="26606"/>
          <ac:spMkLst>
            <pc:docMk/>
            <pc:sldMk cId="2410449457" sldId="436"/>
            <ac:spMk id="19" creationId="{F68B3F68-107C-434F-AA38-110D5EA91B85}"/>
          </ac:spMkLst>
        </pc:spChg>
        <pc:spChg chg="add del">
          <ac:chgData name="Aman Sindhu" userId="d0f9fb1b-ac6d-4725-a3fe-96e000a814f6" providerId="ADAL" clId="{FA2F9674-D08B-4432-B659-0F4F0DBD4A60}" dt="2023-04-19T11:55:52.757" v="45" actId="26606"/>
          <ac:spMkLst>
            <pc:docMk/>
            <pc:sldMk cId="2410449457" sldId="436"/>
            <ac:spMk id="20" creationId="{BACC6370-2D7E-4714-9D71-7542949D7D5D}"/>
          </ac:spMkLst>
        </pc:spChg>
        <pc:spChg chg="add del">
          <ac:chgData name="Aman Sindhu" userId="d0f9fb1b-ac6d-4725-a3fe-96e000a814f6" providerId="ADAL" clId="{FA2F9674-D08B-4432-B659-0F4F0DBD4A60}" dt="2023-04-19T11:55:49.136" v="42" actId="26606"/>
          <ac:spMkLst>
            <pc:docMk/>
            <pc:sldMk cId="2410449457" sldId="436"/>
            <ac:spMk id="21" creationId="{B50AB553-2A96-4A92-96F2-93548E096954}"/>
          </ac:spMkLst>
        </pc:spChg>
        <pc:spChg chg="add del">
          <ac:chgData name="Aman Sindhu" userId="d0f9fb1b-ac6d-4725-a3fe-96e000a814f6" providerId="ADAL" clId="{FA2F9674-D08B-4432-B659-0F4F0DBD4A60}" dt="2023-04-19T11:55:52.757" v="45" actId="26606"/>
          <ac:spMkLst>
            <pc:docMk/>
            <pc:sldMk cId="2410449457" sldId="436"/>
            <ac:spMk id="22" creationId="{F68B3F68-107C-434F-AA38-110D5EA91B85}"/>
          </ac:spMkLst>
        </pc:spChg>
        <pc:spChg chg="add del">
          <ac:chgData name="Aman Sindhu" userId="d0f9fb1b-ac6d-4725-a3fe-96e000a814f6" providerId="ADAL" clId="{FA2F9674-D08B-4432-B659-0F4F0DBD4A60}" dt="2023-04-19T11:55:56.824" v="48" actId="26606"/>
          <ac:spMkLst>
            <pc:docMk/>
            <pc:sldMk cId="2410449457" sldId="436"/>
            <ac:spMk id="23" creationId="{AAD0DBB9-1A4B-4391-81D4-CB19F9AB918A}"/>
          </ac:spMkLst>
        </pc:spChg>
        <pc:spChg chg="add del">
          <ac:chgData name="Aman Sindhu" userId="d0f9fb1b-ac6d-4725-a3fe-96e000a814f6" providerId="ADAL" clId="{FA2F9674-D08B-4432-B659-0F4F0DBD4A60}" dt="2023-04-19T11:55:52.757" v="45" actId="26606"/>
          <ac:spMkLst>
            <pc:docMk/>
            <pc:sldMk cId="2410449457" sldId="436"/>
            <ac:spMk id="24" creationId="{AAD0DBB9-1A4B-4391-81D4-CB19F9AB918A}"/>
          </ac:spMkLst>
        </pc:spChg>
        <pc:spChg chg="add del">
          <ac:chgData name="Aman Sindhu" userId="d0f9fb1b-ac6d-4725-a3fe-96e000a814f6" providerId="ADAL" clId="{FA2F9674-D08B-4432-B659-0F4F0DBD4A60}" dt="2023-04-19T11:55:56.824" v="48" actId="26606"/>
          <ac:spMkLst>
            <pc:docMk/>
            <pc:sldMk cId="2410449457" sldId="436"/>
            <ac:spMk id="25" creationId="{063BBA22-50EA-4C4D-BE05-F1CE4E63AA56}"/>
          </ac:spMkLst>
        </pc:spChg>
        <pc:spChg chg="add del">
          <ac:chgData name="Aman Sindhu" userId="d0f9fb1b-ac6d-4725-a3fe-96e000a814f6" providerId="ADAL" clId="{FA2F9674-D08B-4432-B659-0F4F0DBD4A60}" dt="2023-04-19T11:55:52.757" v="45" actId="26606"/>
          <ac:spMkLst>
            <pc:docMk/>
            <pc:sldMk cId="2410449457" sldId="436"/>
            <ac:spMk id="26" creationId="{063BBA22-50EA-4C4D-BE05-F1CE4E63AA56}"/>
          </ac:spMkLst>
        </pc:spChg>
        <pc:spChg chg="add del">
          <ac:chgData name="Aman Sindhu" userId="d0f9fb1b-ac6d-4725-a3fe-96e000a814f6" providerId="ADAL" clId="{FA2F9674-D08B-4432-B659-0F4F0DBD4A60}" dt="2023-04-19T11:58:22.328" v="51" actId="26606"/>
          <ac:spMkLst>
            <pc:docMk/>
            <pc:sldMk cId="2410449457" sldId="436"/>
            <ac:spMk id="27" creationId="{BACC6370-2D7E-4714-9D71-7542949D7D5D}"/>
          </ac:spMkLst>
        </pc:spChg>
        <pc:spChg chg="add del">
          <ac:chgData name="Aman Sindhu" userId="d0f9fb1b-ac6d-4725-a3fe-96e000a814f6" providerId="ADAL" clId="{FA2F9674-D08B-4432-B659-0F4F0DBD4A60}" dt="2023-04-19T11:58:22.328" v="51" actId="26606"/>
          <ac:spMkLst>
            <pc:docMk/>
            <pc:sldMk cId="2410449457" sldId="436"/>
            <ac:spMk id="28" creationId="{F68B3F68-107C-434F-AA38-110D5EA91B85}"/>
          </ac:spMkLst>
        </pc:spChg>
        <pc:spChg chg="add del">
          <ac:chgData name="Aman Sindhu" userId="d0f9fb1b-ac6d-4725-a3fe-96e000a814f6" providerId="ADAL" clId="{FA2F9674-D08B-4432-B659-0F4F0DBD4A60}" dt="2023-04-19T11:58:22.328" v="51" actId="26606"/>
          <ac:spMkLst>
            <pc:docMk/>
            <pc:sldMk cId="2410449457" sldId="436"/>
            <ac:spMk id="29" creationId="{AAD0DBB9-1A4B-4391-81D4-CB19F9AB918A}"/>
          </ac:spMkLst>
        </pc:spChg>
        <pc:spChg chg="add del">
          <ac:chgData name="Aman Sindhu" userId="d0f9fb1b-ac6d-4725-a3fe-96e000a814f6" providerId="ADAL" clId="{FA2F9674-D08B-4432-B659-0F4F0DBD4A60}" dt="2023-04-19T11:58:22.328" v="51" actId="26606"/>
          <ac:spMkLst>
            <pc:docMk/>
            <pc:sldMk cId="2410449457" sldId="436"/>
            <ac:spMk id="30" creationId="{063BBA22-50EA-4C4D-BE05-F1CE4E63AA56}"/>
          </ac:spMkLst>
        </pc:spChg>
        <pc:spChg chg="add del">
          <ac:chgData name="Aman Sindhu" userId="d0f9fb1b-ac6d-4725-a3fe-96e000a814f6" providerId="ADAL" clId="{FA2F9674-D08B-4432-B659-0F4F0DBD4A60}" dt="2023-04-19T11:58:55.481" v="54" actId="26606"/>
          <ac:spMkLst>
            <pc:docMk/>
            <pc:sldMk cId="2410449457" sldId="436"/>
            <ac:spMk id="31" creationId="{BACC6370-2D7E-4714-9D71-7542949D7D5D}"/>
          </ac:spMkLst>
        </pc:spChg>
        <pc:spChg chg="add del">
          <ac:chgData name="Aman Sindhu" userId="d0f9fb1b-ac6d-4725-a3fe-96e000a814f6" providerId="ADAL" clId="{FA2F9674-D08B-4432-B659-0F4F0DBD4A60}" dt="2023-04-19T11:58:55.481" v="54" actId="26606"/>
          <ac:spMkLst>
            <pc:docMk/>
            <pc:sldMk cId="2410449457" sldId="436"/>
            <ac:spMk id="32" creationId="{F68B3F68-107C-434F-AA38-110D5EA91B85}"/>
          </ac:spMkLst>
        </pc:spChg>
        <pc:spChg chg="add del">
          <ac:chgData name="Aman Sindhu" userId="d0f9fb1b-ac6d-4725-a3fe-96e000a814f6" providerId="ADAL" clId="{FA2F9674-D08B-4432-B659-0F4F0DBD4A60}" dt="2023-04-19T11:58:55.481" v="54" actId="26606"/>
          <ac:spMkLst>
            <pc:docMk/>
            <pc:sldMk cId="2410449457" sldId="436"/>
            <ac:spMk id="33" creationId="{AAD0DBB9-1A4B-4391-81D4-CB19F9AB918A}"/>
          </ac:spMkLst>
        </pc:spChg>
        <pc:spChg chg="add del">
          <ac:chgData name="Aman Sindhu" userId="d0f9fb1b-ac6d-4725-a3fe-96e000a814f6" providerId="ADAL" clId="{FA2F9674-D08B-4432-B659-0F4F0DBD4A60}" dt="2023-04-19T11:58:55.481" v="54" actId="26606"/>
          <ac:spMkLst>
            <pc:docMk/>
            <pc:sldMk cId="2410449457" sldId="436"/>
            <ac:spMk id="34" creationId="{063BBA22-50EA-4C4D-BE05-F1CE4E63AA56}"/>
          </ac:spMkLst>
        </pc:spChg>
        <pc:spChg chg="add del">
          <ac:chgData name="Aman Sindhu" userId="d0f9fb1b-ac6d-4725-a3fe-96e000a814f6" providerId="ADAL" clId="{FA2F9674-D08B-4432-B659-0F4F0DBD4A60}" dt="2023-04-26T10:55:34.004" v="330"/>
          <ac:spMkLst>
            <pc:docMk/>
            <pc:sldMk cId="2410449457" sldId="436"/>
            <ac:spMk id="35" creationId="{BACC6370-2D7E-4714-9D71-7542949D7D5D}"/>
          </ac:spMkLst>
        </pc:spChg>
        <pc:spChg chg="add del">
          <ac:chgData name="Aman Sindhu" userId="d0f9fb1b-ac6d-4725-a3fe-96e000a814f6" providerId="ADAL" clId="{FA2F9674-D08B-4432-B659-0F4F0DBD4A60}" dt="2023-04-26T10:55:34.004" v="330"/>
          <ac:spMkLst>
            <pc:docMk/>
            <pc:sldMk cId="2410449457" sldId="436"/>
            <ac:spMk id="36" creationId="{F68B3F68-107C-434F-AA38-110D5EA91B85}"/>
          </ac:spMkLst>
        </pc:spChg>
        <pc:spChg chg="add del">
          <ac:chgData name="Aman Sindhu" userId="d0f9fb1b-ac6d-4725-a3fe-96e000a814f6" providerId="ADAL" clId="{FA2F9674-D08B-4432-B659-0F4F0DBD4A60}" dt="2023-04-26T10:55:34.004" v="330"/>
          <ac:spMkLst>
            <pc:docMk/>
            <pc:sldMk cId="2410449457" sldId="436"/>
            <ac:spMk id="37" creationId="{AAD0DBB9-1A4B-4391-81D4-CB19F9AB918A}"/>
          </ac:spMkLst>
        </pc:spChg>
        <pc:spChg chg="add del">
          <ac:chgData name="Aman Sindhu" userId="d0f9fb1b-ac6d-4725-a3fe-96e000a814f6" providerId="ADAL" clId="{FA2F9674-D08B-4432-B659-0F4F0DBD4A60}" dt="2023-04-26T10:55:34.004" v="330"/>
          <ac:spMkLst>
            <pc:docMk/>
            <pc:sldMk cId="2410449457" sldId="436"/>
            <ac:spMk id="38" creationId="{063BBA22-50EA-4C4D-BE05-F1CE4E63AA56}"/>
          </ac:spMkLst>
        </pc:spChg>
        <pc:graphicFrameChg chg="mod modGraphic">
          <ac:chgData name="Aman Sindhu" userId="d0f9fb1b-ac6d-4725-a3fe-96e000a814f6" providerId="ADAL" clId="{FA2F9674-D08B-4432-B659-0F4F0DBD4A60}" dt="2023-05-01T12:48:01.300" v="1115" actId="20577"/>
          <ac:graphicFrameMkLst>
            <pc:docMk/>
            <pc:sldMk cId="2410449457" sldId="436"/>
            <ac:graphicFrameMk id="15" creationId="{7DE5FC3E-6ED3-DC6D-BDB4-93D1F584F913}"/>
          </ac:graphicFrameMkLst>
        </pc:graphicFrameChg>
        <pc:picChg chg="add del">
          <ac:chgData name="Aman Sindhu" userId="d0f9fb1b-ac6d-4725-a3fe-96e000a814f6" providerId="ADAL" clId="{FA2F9674-D08B-4432-B659-0F4F0DBD4A60}" dt="2023-04-19T11:55:49.136" v="42" actId="26606"/>
          <ac:picMkLst>
            <pc:docMk/>
            <pc:sldMk cId="2410449457" sldId="436"/>
            <ac:picMk id="17" creationId="{B446BAB1-232A-A88E-2C73-2615B36A3163}"/>
          </ac:picMkLst>
        </pc:picChg>
      </pc:sldChg>
      <pc:sldChg chg="addSp delSp modSp mod ord setBg modClrScheme setClrOvrMap delDesignElem chgLayout">
        <pc:chgData name="Aman Sindhu" userId="d0f9fb1b-ac6d-4725-a3fe-96e000a814f6" providerId="ADAL" clId="{FA2F9674-D08B-4432-B659-0F4F0DBD4A60}" dt="2023-05-01T12:36:12.279" v="910" actId="14100"/>
        <pc:sldMkLst>
          <pc:docMk/>
          <pc:sldMk cId="3225827433" sldId="437"/>
        </pc:sldMkLst>
        <pc:spChg chg="add del mod ord">
          <ac:chgData name="Aman Sindhu" userId="d0f9fb1b-ac6d-4725-a3fe-96e000a814f6" providerId="ADAL" clId="{FA2F9674-D08B-4432-B659-0F4F0DBD4A60}" dt="2023-04-26T10:32:43.002" v="155" actId="700"/>
          <ac:spMkLst>
            <pc:docMk/>
            <pc:sldMk cId="3225827433" sldId="437"/>
            <ac:spMk id="2" creationId="{D4B34287-20C0-8B4F-3FE4-49B1B5677348}"/>
          </ac:spMkLst>
        </pc:spChg>
        <pc:spChg chg="add del mod">
          <ac:chgData name="Aman Sindhu" userId="d0f9fb1b-ac6d-4725-a3fe-96e000a814f6" providerId="ADAL" clId="{FA2F9674-D08B-4432-B659-0F4F0DBD4A60}" dt="2023-04-26T10:33:52.329" v="165"/>
          <ac:spMkLst>
            <pc:docMk/>
            <pc:sldMk cId="3225827433" sldId="437"/>
            <ac:spMk id="3" creationId="{E1FFD7DE-0878-091F-B018-F283FD0BBC44}"/>
          </ac:spMkLst>
        </pc:spChg>
        <pc:spChg chg="add del mod">
          <ac:chgData name="Aman Sindhu" userId="d0f9fb1b-ac6d-4725-a3fe-96e000a814f6" providerId="ADAL" clId="{FA2F9674-D08B-4432-B659-0F4F0DBD4A60}" dt="2023-04-26T10:33:52.329" v="165"/>
          <ac:spMkLst>
            <pc:docMk/>
            <pc:sldMk cId="3225827433" sldId="437"/>
            <ac:spMk id="4" creationId="{55DA02EE-C2EA-3FD2-267A-482B21D2D32B}"/>
          </ac:spMkLst>
        </pc:spChg>
        <pc:spChg chg="add del mod ord">
          <ac:chgData name="Aman Sindhu" userId="d0f9fb1b-ac6d-4725-a3fe-96e000a814f6" providerId="ADAL" clId="{FA2F9674-D08B-4432-B659-0F4F0DBD4A60}" dt="2023-04-26T10:33:49.707" v="164" actId="700"/>
          <ac:spMkLst>
            <pc:docMk/>
            <pc:sldMk cId="3225827433" sldId="437"/>
            <ac:spMk id="5" creationId="{59404661-87F5-F6A0-2A76-070BD1CF1E17}"/>
          </ac:spMkLst>
        </pc:spChg>
        <pc:spChg chg="add del mod">
          <ac:chgData name="Aman Sindhu" userId="d0f9fb1b-ac6d-4725-a3fe-96e000a814f6" providerId="ADAL" clId="{FA2F9674-D08B-4432-B659-0F4F0DBD4A60}" dt="2023-04-26T10:34:02.972" v="171"/>
          <ac:spMkLst>
            <pc:docMk/>
            <pc:sldMk cId="3225827433" sldId="437"/>
            <ac:spMk id="6" creationId="{D4057E06-2AE7-4B1C-0802-277CE18D62B8}"/>
          </ac:spMkLst>
        </pc:spChg>
        <pc:spChg chg="add del mod ord">
          <ac:chgData name="Aman Sindhu" userId="d0f9fb1b-ac6d-4725-a3fe-96e000a814f6" providerId="ADAL" clId="{FA2F9674-D08B-4432-B659-0F4F0DBD4A60}" dt="2023-04-26T10:34:02.972" v="171"/>
          <ac:spMkLst>
            <pc:docMk/>
            <pc:sldMk cId="3225827433" sldId="437"/>
            <ac:spMk id="7" creationId="{D2C208C1-21F1-6B65-D98D-3C13AD14ACCD}"/>
          </ac:spMkLst>
        </pc:spChg>
        <pc:spChg chg="add del mod ord">
          <ac:chgData name="Aman Sindhu" userId="d0f9fb1b-ac6d-4725-a3fe-96e000a814f6" providerId="ADAL" clId="{FA2F9674-D08B-4432-B659-0F4F0DBD4A60}" dt="2023-04-26T10:34:01.827" v="170" actId="700"/>
          <ac:spMkLst>
            <pc:docMk/>
            <pc:sldMk cId="3225827433" sldId="437"/>
            <ac:spMk id="8" creationId="{E9F9EE20-C126-FE33-79FF-29B4AADB0234}"/>
          </ac:spMkLst>
        </pc:spChg>
        <pc:spChg chg="add del mod ord">
          <ac:chgData name="Aman Sindhu" userId="d0f9fb1b-ac6d-4725-a3fe-96e000a814f6" providerId="ADAL" clId="{FA2F9674-D08B-4432-B659-0F4F0DBD4A60}" dt="2023-04-26T10:34:01.827" v="170" actId="700"/>
          <ac:spMkLst>
            <pc:docMk/>
            <pc:sldMk cId="3225827433" sldId="437"/>
            <ac:spMk id="9" creationId="{1785DB12-18AC-B291-AC63-0E459FE25842}"/>
          </ac:spMkLst>
        </pc:spChg>
        <pc:spChg chg="add del mod ord">
          <ac:chgData name="Aman Sindhu" userId="d0f9fb1b-ac6d-4725-a3fe-96e000a814f6" providerId="ADAL" clId="{FA2F9674-D08B-4432-B659-0F4F0DBD4A60}" dt="2023-04-26T10:34:01.827" v="170" actId="700"/>
          <ac:spMkLst>
            <pc:docMk/>
            <pc:sldMk cId="3225827433" sldId="437"/>
            <ac:spMk id="10" creationId="{2EB1C605-3E22-56C1-C571-66378576FCA0}"/>
          </ac:spMkLst>
        </pc:spChg>
        <pc:spChg chg="add del mod ord">
          <ac:chgData name="Aman Sindhu" userId="d0f9fb1b-ac6d-4725-a3fe-96e000a814f6" providerId="ADAL" clId="{FA2F9674-D08B-4432-B659-0F4F0DBD4A60}" dt="2023-04-26T10:34:01.827" v="170" actId="700"/>
          <ac:spMkLst>
            <pc:docMk/>
            <pc:sldMk cId="3225827433" sldId="437"/>
            <ac:spMk id="11" creationId="{A24C1068-A404-96AE-F1A8-2FC3D76EE9D0}"/>
          </ac:spMkLst>
        </pc:spChg>
        <pc:spChg chg="add del mod ord">
          <ac:chgData name="Aman Sindhu" userId="d0f9fb1b-ac6d-4725-a3fe-96e000a814f6" providerId="ADAL" clId="{FA2F9674-D08B-4432-B659-0F4F0DBD4A60}" dt="2023-04-26T10:34:01.827" v="170" actId="700"/>
          <ac:spMkLst>
            <pc:docMk/>
            <pc:sldMk cId="3225827433" sldId="437"/>
            <ac:spMk id="12" creationId="{5D30440D-2BC6-2D7E-906A-16A24B2A8A46}"/>
          </ac:spMkLst>
        </pc:spChg>
        <pc:spChg chg="add del mod ord">
          <ac:chgData name="Aman Sindhu" userId="d0f9fb1b-ac6d-4725-a3fe-96e000a814f6" providerId="ADAL" clId="{FA2F9674-D08B-4432-B659-0F4F0DBD4A60}" dt="2023-04-26T10:34:34.034" v="174" actId="700"/>
          <ac:spMkLst>
            <pc:docMk/>
            <pc:sldMk cId="3225827433" sldId="437"/>
            <ac:spMk id="13" creationId="{7AEFA70F-AAF9-0F35-4351-57DBE8B5C311}"/>
          </ac:spMkLst>
        </pc:spChg>
        <pc:spChg chg="add del mod ord">
          <ac:chgData name="Aman Sindhu" userId="d0f9fb1b-ac6d-4725-a3fe-96e000a814f6" providerId="ADAL" clId="{FA2F9674-D08B-4432-B659-0F4F0DBD4A60}" dt="2023-04-26T10:34:54.105" v="176" actId="700"/>
          <ac:spMkLst>
            <pc:docMk/>
            <pc:sldMk cId="3225827433" sldId="437"/>
            <ac:spMk id="14" creationId="{A7577BD1-FD49-608B-C5BD-ACC0E40C20A7}"/>
          </ac:spMkLst>
        </pc:spChg>
        <pc:spChg chg="add del mod ord">
          <ac:chgData name="Aman Sindhu" userId="d0f9fb1b-ac6d-4725-a3fe-96e000a814f6" providerId="ADAL" clId="{FA2F9674-D08B-4432-B659-0F4F0DBD4A60}" dt="2023-04-26T10:35:10.302" v="178" actId="700"/>
          <ac:spMkLst>
            <pc:docMk/>
            <pc:sldMk cId="3225827433" sldId="437"/>
            <ac:spMk id="15" creationId="{466E0DB8-B648-F542-39C1-F93BDD2C6BF5}"/>
          </ac:spMkLst>
        </pc:spChg>
        <pc:spChg chg="add del mod ord">
          <ac:chgData name="Aman Sindhu" userId="d0f9fb1b-ac6d-4725-a3fe-96e000a814f6" providerId="ADAL" clId="{FA2F9674-D08B-4432-B659-0F4F0DBD4A60}" dt="2023-04-26T10:35:15.779" v="179" actId="700"/>
          <ac:spMkLst>
            <pc:docMk/>
            <pc:sldMk cId="3225827433" sldId="437"/>
            <ac:spMk id="16" creationId="{82737449-FBFD-4157-45A8-DEBAEE8DDBB8}"/>
          </ac:spMkLst>
        </pc:spChg>
        <pc:spChg chg="add del mod ord">
          <ac:chgData name="Aman Sindhu" userId="d0f9fb1b-ac6d-4725-a3fe-96e000a814f6" providerId="ADAL" clId="{FA2F9674-D08B-4432-B659-0F4F0DBD4A60}" dt="2023-04-26T10:35:15.779" v="179" actId="700"/>
          <ac:spMkLst>
            <pc:docMk/>
            <pc:sldMk cId="3225827433" sldId="437"/>
            <ac:spMk id="17" creationId="{185849D0-BB05-54E5-2F07-2C6D5A209756}"/>
          </ac:spMkLst>
        </pc:spChg>
        <pc:spChg chg="add del mod ord">
          <ac:chgData name="Aman Sindhu" userId="d0f9fb1b-ac6d-4725-a3fe-96e000a814f6" providerId="ADAL" clId="{FA2F9674-D08B-4432-B659-0F4F0DBD4A60}" dt="2023-04-26T10:35:20.441" v="180" actId="700"/>
          <ac:spMkLst>
            <pc:docMk/>
            <pc:sldMk cId="3225827433" sldId="437"/>
            <ac:spMk id="18" creationId="{41C8D164-E290-F10E-72EF-3D9ECA5AF7E5}"/>
          </ac:spMkLst>
        </pc:spChg>
        <pc:spChg chg="add del mod ord">
          <ac:chgData name="Aman Sindhu" userId="d0f9fb1b-ac6d-4725-a3fe-96e000a814f6" providerId="ADAL" clId="{FA2F9674-D08B-4432-B659-0F4F0DBD4A60}" dt="2023-04-26T10:35:20.441" v="180" actId="700"/>
          <ac:spMkLst>
            <pc:docMk/>
            <pc:sldMk cId="3225827433" sldId="437"/>
            <ac:spMk id="19" creationId="{C2F93B67-04E3-0EBA-9F4F-86DE940298E6}"/>
          </ac:spMkLst>
        </pc:spChg>
        <pc:spChg chg="add del mod ord">
          <ac:chgData name="Aman Sindhu" userId="d0f9fb1b-ac6d-4725-a3fe-96e000a814f6" providerId="ADAL" clId="{FA2F9674-D08B-4432-B659-0F4F0DBD4A60}" dt="2023-04-26T10:35:25.451" v="181" actId="700"/>
          <ac:spMkLst>
            <pc:docMk/>
            <pc:sldMk cId="3225827433" sldId="437"/>
            <ac:spMk id="20" creationId="{68B9F32E-AFAD-E11C-17D9-2ECD45EEE943}"/>
          </ac:spMkLst>
        </pc:spChg>
        <pc:spChg chg="add del mod ord">
          <ac:chgData name="Aman Sindhu" userId="d0f9fb1b-ac6d-4725-a3fe-96e000a814f6" providerId="ADAL" clId="{FA2F9674-D08B-4432-B659-0F4F0DBD4A60}" dt="2023-04-26T10:35:25.451" v="181" actId="700"/>
          <ac:spMkLst>
            <pc:docMk/>
            <pc:sldMk cId="3225827433" sldId="437"/>
            <ac:spMk id="21" creationId="{22915A8B-B29A-3B14-06E4-E803A2412CC0}"/>
          </ac:spMkLst>
        </pc:spChg>
        <pc:spChg chg="add del mod ord">
          <ac:chgData name="Aman Sindhu" userId="d0f9fb1b-ac6d-4725-a3fe-96e000a814f6" providerId="ADAL" clId="{FA2F9674-D08B-4432-B659-0F4F0DBD4A60}" dt="2023-04-26T10:35:29.673" v="182" actId="700"/>
          <ac:spMkLst>
            <pc:docMk/>
            <pc:sldMk cId="3225827433" sldId="437"/>
            <ac:spMk id="22" creationId="{513631AE-87FB-7772-575C-09181AA5B7D0}"/>
          </ac:spMkLst>
        </pc:spChg>
        <pc:spChg chg="mod ord">
          <ac:chgData name="Aman Sindhu" userId="d0f9fb1b-ac6d-4725-a3fe-96e000a814f6" providerId="ADAL" clId="{FA2F9674-D08B-4432-B659-0F4F0DBD4A60}" dt="2023-05-01T12:34:58.096" v="908" actId="20577"/>
          <ac:spMkLst>
            <pc:docMk/>
            <pc:sldMk cId="3225827433" sldId="437"/>
            <ac:spMk id="23" creationId="{7C578F7D-6324-62D9-1DA9-545397A80825}"/>
          </ac:spMkLst>
        </pc:spChg>
        <pc:spChg chg="add del mod ord">
          <ac:chgData name="Aman Sindhu" userId="d0f9fb1b-ac6d-4725-a3fe-96e000a814f6" providerId="ADAL" clId="{FA2F9674-D08B-4432-B659-0F4F0DBD4A60}" dt="2023-04-26T10:35:29.673" v="182" actId="700"/>
          <ac:spMkLst>
            <pc:docMk/>
            <pc:sldMk cId="3225827433" sldId="437"/>
            <ac:spMk id="24" creationId="{80A41C15-14B7-968C-F52D-122D89CB1A3F}"/>
          </ac:spMkLst>
        </pc:spChg>
        <pc:spChg chg="add del mod ord">
          <ac:chgData name="Aman Sindhu" userId="d0f9fb1b-ac6d-4725-a3fe-96e000a814f6" providerId="ADAL" clId="{FA2F9674-D08B-4432-B659-0F4F0DBD4A60}" dt="2023-04-26T10:36:01.016" v="190" actId="700"/>
          <ac:spMkLst>
            <pc:docMk/>
            <pc:sldMk cId="3225827433" sldId="437"/>
            <ac:spMk id="25" creationId="{30C95BB8-BCD2-CCC9-F683-F13E6506AF4F}"/>
          </ac:spMkLst>
        </pc:spChg>
        <pc:spChg chg="add del mod ord">
          <ac:chgData name="Aman Sindhu" userId="d0f9fb1b-ac6d-4725-a3fe-96e000a814f6" providerId="ADAL" clId="{FA2F9674-D08B-4432-B659-0F4F0DBD4A60}" dt="2023-04-26T11:08:22.255" v="433" actId="478"/>
          <ac:spMkLst>
            <pc:docMk/>
            <pc:sldMk cId="3225827433" sldId="437"/>
            <ac:spMk id="26" creationId="{0B0D6DDA-4622-C9CB-1884-FF65DCB1B7C1}"/>
          </ac:spMkLst>
        </pc:spChg>
        <pc:spChg chg="add del">
          <ac:chgData name="Aman Sindhu" userId="d0f9fb1b-ac6d-4725-a3fe-96e000a814f6" providerId="ADAL" clId="{FA2F9674-D08B-4432-B659-0F4F0DBD4A60}" dt="2023-04-26T10:34:07.367" v="172" actId="700"/>
          <ac:spMkLst>
            <pc:docMk/>
            <pc:sldMk cId="3225827433" sldId="437"/>
            <ac:spMk id="1037" creationId="{5EF17487-C386-4F99-B5EB-4FD3DF4236B2}"/>
          </ac:spMkLst>
        </pc:spChg>
        <pc:spChg chg="add del">
          <ac:chgData name="Aman Sindhu" userId="d0f9fb1b-ac6d-4725-a3fe-96e000a814f6" providerId="ADAL" clId="{FA2F9674-D08B-4432-B659-0F4F0DBD4A60}" dt="2023-04-26T10:34:07.367" v="172" actId="700"/>
          <ac:spMkLst>
            <pc:docMk/>
            <pc:sldMk cId="3225827433" sldId="437"/>
            <ac:spMk id="1038" creationId="{A0DE92DF-4769-4DE9-93FD-EE31271850CA}"/>
          </ac:spMkLst>
        </pc:spChg>
        <pc:spChg chg="add del">
          <ac:chgData name="Aman Sindhu" userId="d0f9fb1b-ac6d-4725-a3fe-96e000a814f6" providerId="ADAL" clId="{FA2F9674-D08B-4432-B659-0F4F0DBD4A60}" dt="2023-04-26T10:32:57.481" v="157" actId="26606"/>
          <ac:spMkLst>
            <pc:docMk/>
            <pc:sldMk cId="3225827433" sldId="437"/>
            <ac:spMk id="1046" creationId="{D4B34287-20C0-8B4F-3FE4-49B1B5677348}"/>
          </ac:spMkLst>
        </pc:spChg>
        <pc:spChg chg="add del">
          <ac:chgData name="Aman Sindhu" userId="d0f9fb1b-ac6d-4725-a3fe-96e000a814f6" providerId="ADAL" clId="{FA2F9674-D08B-4432-B659-0F4F0DBD4A60}" dt="2023-04-26T10:34:34.034" v="174" actId="700"/>
          <ac:spMkLst>
            <pc:docMk/>
            <pc:sldMk cId="3225827433" sldId="437"/>
            <ac:spMk id="1047" creationId="{058A14AF-9FB5-4CC7-BA35-E8E85D3EDF0E}"/>
          </ac:spMkLst>
        </pc:spChg>
        <pc:spChg chg="add del">
          <ac:chgData name="Aman Sindhu" userId="d0f9fb1b-ac6d-4725-a3fe-96e000a814f6" providerId="ADAL" clId="{FA2F9674-D08B-4432-B659-0F4F0DBD4A60}" dt="2023-04-26T10:33:14.690" v="159" actId="26606"/>
          <ac:spMkLst>
            <pc:docMk/>
            <pc:sldMk cId="3225827433" sldId="437"/>
            <ac:spMk id="1048" creationId="{D4B34287-20C0-8B4F-3FE4-49B1B5677348}"/>
          </ac:spMkLst>
        </pc:spChg>
        <pc:spChg chg="add del">
          <ac:chgData name="Aman Sindhu" userId="d0f9fb1b-ac6d-4725-a3fe-96e000a814f6" providerId="ADAL" clId="{FA2F9674-D08B-4432-B659-0F4F0DBD4A60}" dt="2023-04-26T10:33:14.690" v="159" actId="26606"/>
          <ac:spMkLst>
            <pc:docMk/>
            <pc:sldMk cId="3225827433" sldId="437"/>
            <ac:spMk id="1049" creationId="{0288C6B4-AFC3-407F-A595-EFFD38D4CCAF}"/>
          </ac:spMkLst>
        </pc:spChg>
        <pc:spChg chg="add del">
          <ac:chgData name="Aman Sindhu" userId="d0f9fb1b-ac6d-4725-a3fe-96e000a814f6" providerId="ADAL" clId="{FA2F9674-D08B-4432-B659-0F4F0DBD4A60}" dt="2023-04-26T10:34:34.034" v="174" actId="700"/>
          <ac:spMkLst>
            <pc:docMk/>
            <pc:sldMk cId="3225827433" sldId="437"/>
            <ac:spMk id="1050" creationId="{3A9A4357-BD1D-4622-A4FE-766E6AB8DE84}"/>
          </ac:spMkLst>
        </pc:spChg>
        <pc:spChg chg="add del">
          <ac:chgData name="Aman Sindhu" userId="d0f9fb1b-ac6d-4725-a3fe-96e000a814f6" providerId="ADAL" clId="{FA2F9674-D08B-4432-B659-0F4F0DBD4A60}" dt="2023-04-26T10:33:14.690" v="159" actId="26606"/>
          <ac:spMkLst>
            <pc:docMk/>
            <pc:sldMk cId="3225827433" sldId="437"/>
            <ac:spMk id="1051" creationId="{CF236821-17FE-429B-8D2C-08E13A64EA40}"/>
          </ac:spMkLst>
        </pc:spChg>
        <pc:spChg chg="add del">
          <ac:chgData name="Aman Sindhu" userId="d0f9fb1b-ac6d-4725-a3fe-96e000a814f6" providerId="ADAL" clId="{FA2F9674-D08B-4432-B659-0F4F0DBD4A60}" dt="2023-04-26T10:34:34.034" v="174" actId="700"/>
          <ac:spMkLst>
            <pc:docMk/>
            <pc:sldMk cId="3225827433" sldId="437"/>
            <ac:spMk id="1052" creationId="{E659831F-0D9A-4C63-9EBB-8435B85A440F}"/>
          </ac:spMkLst>
        </pc:spChg>
        <pc:spChg chg="add del">
          <ac:chgData name="Aman Sindhu" userId="d0f9fb1b-ac6d-4725-a3fe-96e000a814f6" providerId="ADAL" clId="{FA2F9674-D08B-4432-B659-0F4F0DBD4A60}" dt="2023-04-26T10:33:14.690" v="159" actId="26606"/>
          <ac:spMkLst>
            <pc:docMk/>
            <pc:sldMk cId="3225827433" sldId="437"/>
            <ac:spMk id="1053" creationId="{C0BDBCD2-E081-43AB-9119-C55465E59757}"/>
          </ac:spMkLst>
        </pc:spChg>
        <pc:spChg chg="add del">
          <ac:chgData name="Aman Sindhu" userId="d0f9fb1b-ac6d-4725-a3fe-96e000a814f6" providerId="ADAL" clId="{FA2F9674-D08B-4432-B659-0F4F0DBD4A60}" dt="2023-04-26T10:34:34.034" v="174" actId="700"/>
          <ac:spMkLst>
            <pc:docMk/>
            <pc:sldMk cId="3225827433" sldId="437"/>
            <ac:spMk id="1054" creationId="{E6995CE5-F890-4ABA-82A2-26507CE8D2A3}"/>
          </ac:spMkLst>
        </pc:spChg>
        <pc:spChg chg="add del">
          <ac:chgData name="Aman Sindhu" userId="d0f9fb1b-ac6d-4725-a3fe-96e000a814f6" providerId="ADAL" clId="{FA2F9674-D08B-4432-B659-0F4F0DBD4A60}" dt="2023-04-26T10:33:14.690" v="159" actId="26606"/>
          <ac:spMkLst>
            <pc:docMk/>
            <pc:sldMk cId="3225827433" sldId="437"/>
            <ac:spMk id="1055" creationId="{98E79BE4-34FE-485A-98A5-92CE8F7C4743}"/>
          </ac:spMkLst>
        </pc:spChg>
        <pc:spChg chg="add del">
          <ac:chgData name="Aman Sindhu" userId="d0f9fb1b-ac6d-4725-a3fe-96e000a814f6" providerId="ADAL" clId="{FA2F9674-D08B-4432-B659-0F4F0DBD4A60}" dt="2023-04-26T10:34:54.105" v="176" actId="700"/>
          <ac:spMkLst>
            <pc:docMk/>
            <pc:sldMk cId="3225827433" sldId="437"/>
            <ac:spMk id="1056" creationId="{058A14AF-9FB5-4CC7-BA35-E8E85D3EDF0E}"/>
          </ac:spMkLst>
        </pc:spChg>
        <pc:spChg chg="add del">
          <ac:chgData name="Aman Sindhu" userId="d0f9fb1b-ac6d-4725-a3fe-96e000a814f6" providerId="ADAL" clId="{FA2F9674-D08B-4432-B659-0F4F0DBD4A60}" dt="2023-04-26T10:33:14.690" v="159" actId="26606"/>
          <ac:spMkLst>
            <pc:docMk/>
            <pc:sldMk cId="3225827433" sldId="437"/>
            <ac:spMk id="1057" creationId="{7A5F0580-5EE9-419F-96EE-B6529EF6E7D0}"/>
          </ac:spMkLst>
        </pc:spChg>
        <pc:spChg chg="add del">
          <ac:chgData name="Aman Sindhu" userId="d0f9fb1b-ac6d-4725-a3fe-96e000a814f6" providerId="ADAL" clId="{FA2F9674-D08B-4432-B659-0F4F0DBD4A60}" dt="2023-04-26T10:34:54.105" v="176" actId="700"/>
          <ac:spMkLst>
            <pc:docMk/>
            <pc:sldMk cId="3225827433" sldId="437"/>
            <ac:spMk id="1058" creationId="{3A9A4357-BD1D-4622-A4FE-766E6AB8DE84}"/>
          </ac:spMkLst>
        </pc:spChg>
        <pc:spChg chg="add del">
          <ac:chgData name="Aman Sindhu" userId="d0f9fb1b-ac6d-4725-a3fe-96e000a814f6" providerId="ADAL" clId="{FA2F9674-D08B-4432-B659-0F4F0DBD4A60}" dt="2023-04-26T10:33:53.977" v="166" actId="26606"/>
          <ac:spMkLst>
            <pc:docMk/>
            <pc:sldMk cId="3225827433" sldId="437"/>
            <ac:spMk id="1059" creationId="{0288C6B4-AFC3-407F-A595-EFFD38D4CCAF}"/>
          </ac:spMkLst>
        </pc:spChg>
        <pc:spChg chg="add del">
          <ac:chgData name="Aman Sindhu" userId="d0f9fb1b-ac6d-4725-a3fe-96e000a814f6" providerId="ADAL" clId="{FA2F9674-D08B-4432-B659-0F4F0DBD4A60}" dt="2023-04-26T10:33:53.977" v="166" actId="26606"/>
          <ac:spMkLst>
            <pc:docMk/>
            <pc:sldMk cId="3225827433" sldId="437"/>
            <ac:spMk id="1060" creationId="{CF236821-17FE-429B-8D2C-08E13A64EA40}"/>
          </ac:spMkLst>
        </pc:spChg>
        <pc:spChg chg="add del">
          <ac:chgData name="Aman Sindhu" userId="d0f9fb1b-ac6d-4725-a3fe-96e000a814f6" providerId="ADAL" clId="{FA2F9674-D08B-4432-B659-0F4F0DBD4A60}" dt="2023-04-26T10:33:53.977" v="166" actId="26606"/>
          <ac:spMkLst>
            <pc:docMk/>
            <pc:sldMk cId="3225827433" sldId="437"/>
            <ac:spMk id="1061" creationId="{C0BDBCD2-E081-43AB-9119-C55465E59757}"/>
          </ac:spMkLst>
        </pc:spChg>
        <pc:spChg chg="add del">
          <ac:chgData name="Aman Sindhu" userId="d0f9fb1b-ac6d-4725-a3fe-96e000a814f6" providerId="ADAL" clId="{FA2F9674-D08B-4432-B659-0F4F0DBD4A60}" dt="2023-04-26T10:33:53.977" v="166" actId="26606"/>
          <ac:spMkLst>
            <pc:docMk/>
            <pc:sldMk cId="3225827433" sldId="437"/>
            <ac:spMk id="1062" creationId="{98E79BE4-34FE-485A-98A5-92CE8F7C4743}"/>
          </ac:spMkLst>
        </pc:spChg>
        <pc:spChg chg="add del">
          <ac:chgData name="Aman Sindhu" userId="d0f9fb1b-ac6d-4725-a3fe-96e000a814f6" providerId="ADAL" clId="{FA2F9674-D08B-4432-B659-0F4F0DBD4A60}" dt="2023-04-26T10:33:53.977" v="166" actId="26606"/>
          <ac:spMkLst>
            <pc:docMk/>
            <pc:sldMk cId="3225827433" sldId="437"/>
            <ac:spMk id="1063" creationId="{7A5F0580-5EE9-419F-96EE-B6529EF6E7D0}"/>
          </ac:spMkLst>
        </pc:spChg>
        <pc:spChg chg="add del">
          <ac:chgData name="Aman Sindhu" userId="d0f9fb1b-ac6d-4725-a3fe-96e000a814f6" providerId="ADAL" clId="{FA2F9674-D08B-4432-B659-0F4F0DBD4A60}" dt="2023-04-26T10:33:53.977" v="166" actId="26606"/>
          <ac:spMkLst>
            <pc:docMk/>
            <pc:sldMk cId="3225827433" sldId="437"/>
            <ac:spMk id="1064" creationId="{D4B34287-20C0-8B4F-3FE4-49B1B5677348}"/>
          </ac:spMkLst>
        </pc:spChg>
        <pc:spChg chg="add del">
          <ac:chgData name="Aman Sindhu" userId="d0f9fb1b-ac6d-4725-a3fe-96e000a814f6" providerId="ADAL" clId="{FA2F9674-D08B-4432-B659-0F4F0DBD4A60}" dt="2023-04-26T10:34:54.105" v="176" actId="700"/>
          <ac:spMkLst>
            <pc:docMk/>
            <pc:sldMk cId="3225827433" sldId="437"/>
            <ac:spMk id="1065" creationId="{E659831F-0D9A-4C63-9EBB-8435B85A440F}"/>
          </ac:spMkLst>
        </pc:spChg>
        <pc:spChg chg="add del">
          <ac:chgData name="Aman Sindhu" userId="d0f9fb1b-ac6d-4725-a3fe-96e000a814f6" providerId="ADAL" clId="{FA2F9674-D08B-4432-B659-0F4F0DBD4A60}" dt="2023-04-26T10:34:54.105" v="176" actId="700"/>
          <ac:spMkLst>
            <pc:docMk/>
            <pc:sldMk cId="3225827433" sldId="437"/>
            <ac:spMk id="1066" creationId="{E6995CE5-F890-4ABA-82A2-26507CE8D2A3}"/>
          </ac:spMkLst>
        </pc:spChg>
        <pc:spChg chg="add del">
          <ac:chgData name="Aman Sindhu" userId="d0f9fb1b-ac6d-4725-a3fe-96e000a814f6" providerId="ADAL" clId="{FA2F9674-D08B-4432-B659-0F4F0DBD4A60}" dt="2023-04-26T10:35:10.302" v="178" actId="700"/>
          <ac:spMkLst>
            <pc:docMk/>
            <pc:sldMk cId="3225827433" sldId="437"/>
            <ac:spMk id="1067" creationId="{058A14AF-9FB5-4CC7-BA35-E8E85D3EDF0E}"/>
          </ac:spMkLst>
        </pc:spChg>
        <pc:spChg chg="add del">
          <ac:chgData name="Aman Sindhu" userId="d0f9fb1b-ac6d-4725-a3fe-96e000a814f6" providerId="ADAL" clId="{FA2F9674-D08B-4432-B659-0F4F0DBD4A60}" dt="2023-04-26T10:35:10.302" v="178" actId="700"/>
          <ac:spMkLst>
            <pc:docMk/>
            <pc:sldMk cId="3225827433" sldId="437"/>
            <ac:spMk id="1068" creationId="{3A9A4357-BD1D-4622-A4FE-766E6AB8DE84}"/>
          </ac:spMkLst>
        </pc:spChg>
        <pc:spChg chg="add del">
          <ac:chgData name="Aman Sindhu" userId="d0f9fb1b-ac6d-4725-a3fe-96e000a814f6" providerId="ADAL" clId="{FA2F9674-D08B-4432-B659-0F4F0DBD4A60}" dt="2023-04-26T10:35:10.302" v="178" actId="700"/>
          <ac:spMkLst>
            <pc:docMk/>
            <pc:sldMk cId="3225827433" sldId="437"/>
            <ac:spMk id="1069" creationId="{E659831F-0D9A-4C63-9EBB-8435B85A440F}"/>
          </ac:spMkLst>
        </pc:spChg>
        <pc:spChg chg="add del">
          <ac:chgData name="Aman Sindhu" userId="d0f9fb1b-ac6d-4725-a3fe-96e000a814f6" providerId="ADAL" clId="{FA2F9674-D08B-4432-B659-0F4F0DBD4A60}" dt="2023-04-26T10:35:10.302" v="178" actId="700"/>
          <ac:spMkLst>
            <pc:docMk/>
            <pc:sldMk cId="3225827433" sldId="437"/>
            <ac:spMk id="1070" creationId="{E6995CE5-F890-4ABA-82A2-26507CE8D2A3}"/>
          </ac:spMkLst>
        </pc:spChg>
        <pc:spChg chg="add del">
          <ac:chgData name="Aman Sindhu" userId="d0f9fb1b-ac6d-4725-a3fe-96e000a814f6" providerId="ADAL" clId="{FA2F9674-D08B-4432-B659-0F4F0DBD4A60}" dt="2023-04-26T10:35:47.070" v="184" actId="26606"/>
          <ac:spMkLst>
            <pc:docMk/>
            <pc:sldMk cId="3225827433" sldId="437"/>
            <ac:spMk id="1071" creationId="{058A14AF-9FB5-4CC7-BA35-E8E85D3EDF0E}"/>
          </ac:spMkLst>
        </pc:spChg>
        <pc:spChg chg="add del">
          <ac:chgData name="Aman Sindhu" userId="d0f9fb1b-ac6d-4725-a3fe-96e000a814f6" providerId="ADAL" clId="{FA2F9674-D08B-4432-B659-0F4F0DBD4A60}" dt="2023-04-26T10:35:47.070" v="184" actId="26606"/>
          <ac:spMkLst>
            <pc:docMk/>
            <pc:sldMk cId="3225827433" sldId="437"/>
            <ac:spMk id="1072" creationId="{3A9A4357-BD1D-4622-A4FE-766E6AB8DE84}"/>
          </ac:spMkLst>
        </pc:spChg>
        <pc:spChg chg="add del">
          <ac:chgData name="Aman Sindhu" userId="d0f9fb1b-ac6d-4725-a3fe-96e000a814f6" providerId="ADAL" clId="{FA2F9674-D08B-4432-B659-0F4F0DBD4A60}" dt="2023-04-26T10:35:47.070" v="184" actId="26606"/>
          <ac:spMkLst>
            <pc:docMk/>
            <pc:sldMk cId="3225827433" sldId="437"/>
            <ac:spMk id="1073" creationId="{E659831F-0D9A-4C63-9EBB-8435B85A440F}"/>
          </ac:spMkLst>
        </pc:spChg>
        <pc:spChg chg="add del">
          <ac:chgData name="Aman Sindhu" userId="d0f9fb1b-ac6d-4725-a3fe-96e000a814f6" providerId="ADAL" clId="{FA2F9674-D08B-4432-B659-0F4F0DBD4A60}" dt="2023-04-26T10:35:47.070" v="184" actId="26606"/>
          <ac:spMkLst>
            <pc:docMk/>
            <pc:sldMk cId="3225827433" sldId="437"/>
            <ac:spMk id="1074" creationId="{E6995CE5-F890-4ABA-82A2-26507CE8D2A3}"/>
          </ac:spMkLst>
        </pc:spChg>
        <pc:spChg chg="add del">
          <ac:chgData name="Aman Sindhu" userId="d0f9fb1b-ac6d-4725-a3fe-96e000a814f6" providerId="ADAL" clId="{FA2F9674-D08B-4432-B659-0F4F0DBD4A60}" dt="2023-04-26T10:37:14.638" v="192" actId="26606"/>
          <ac:spMkLst>
            <pc:docMk/>
            <pc:sldMk cId="3225827433" sldId="437"/>
            <ac:spMk id="1075" creationId="{058A14AF-9FB5-4CC7-BA35-E8E85D3EDF0E}"/>
          </ac:spMkLst>
        </pc:spChg>
        <pc:spChg chg="add del">
          <ac:chgData name="Aman Sindhu" userId="d0f9fb1b-ac6d-4725-a3fe-96e000a814f6" providerId="ADAL" clId="{FA2F9674-D08B-4432-B659-0F4F0DBD4A60}" dt="2023-04-26T10:35:49.096" v="186" actId="26606"/>
          <ac:spMkLst>
            <pc:docMk/>
            <pc:sldMk cId="3225827433" sldId="437"/>
            <ac:spMk id="1076" creationId="{28D31E1B-0407-4223-9642-0B642CBF57D9}"/>
          </ac:spMkLst>
        </pc:spChg>
        <pc:spChg chg="add del">
          <ac:chgData name="Aman Sindhu" userId="d0f9fb1b-ac6d-4725-a3fe-96e000a814f6" providerId="ADAL" clId="{FA2F9674-D08B-4432-B659-0F4F0DBD4A60}" dt="2023-04-26T10:37:14.638" v="192" actId="26606"/>
          <ac:spMkLst>
            <pc:docMk/>
            <pc:sldMk cId="3225827433" sldId="437"/>
            <ac:spMk id="1078" creationId="{3A9A4357-BD1D-4622-A4FE-766E6AB8DE84}"/>
          </ac:spMkLst>
        </pc:spChg>
        <pc:spChg chg="add del">
          <ac:chgData name="Aman Sindhu" userId="d0f9fb1b-ac6d-4725-a3fe-96e000a814f6" providerId="ADAL" clId="{FA2F9674-D08B-4432-B659-0F4F0DBD4A60}" dt="2023-04-26T10:37:14.638" v="192" actId="26606"/>
          <ac:spMkLst>
            <pc:docMk/>
            <pc:sldMk cId="3225827433" sldId="437"/>
            <ac:spMk id="1079" creationId="{E659831F-0D9A-4C63-9EBB-8435B85A440F}"/>
          </ac:spMkLst>
        </pc:spChg>
        <pc:spChg chg="add del">
          <ac:chgData name="Aman Sindhu" userId="d0f9fb1b-ac6d-4725-a3fe-96e000a814f6" providerId="ADAL" clId="{FA2F9674-D08B-4432-B659-0F4F0DBD4A60}" dt="2023-04-26T10:37:14.638" v="192" actId="26606"/>
          <ac:spMkLst>
            <pc:docMk/>
            <pc:sldMk cId="3225827433" sldId="437"/>
            <ac:spMk id="1080" creationId="{E6995CE5-F890-4ABA-82A2-26507CE8D2A3}"/>
          </ac:spMkLst>
        </pc:spChg>
        <pc:spChg chg="add del">
          <ac:chgData name="Aman Sindhu" userId="d0f9fb1b-ac6d-4725-a3fe-96e000a814f6" providerId="ADAL" clId="{FA2F9674-D08B-4432-B659-0F4F0DBD4A60}" dt="2023-04-26T10:35:49.096" v="186" actId="26606"/>
          <ac:spMkLst>
            <pc:docMk/>
            <pc:sldMk cId="3225827433" sldId="437"/>
            <ac:spMk id="1081" creationId="{D5B0017B-2ECA-49AF-B397-DC140825DF8D}"/>
          </ac:spMkLst>
        </pc:spChg>
        <pc:spChg chg="add del">
          <ac:chgData name="Aman Sindhu" userId="d0f9fb1b-ac6d-4725-a3fe-96e000a814f6" providerId="ADAL" clId="{FA2F9674-D08B-4432-B659-0F4F0DBD4A60}" dt="2023-04-26T10:35:49.096" v="186" actId="26606"/>
          <ac:spMkLst>
            <pc:docMk/>
            <pc:sldMk cId="3225827433" sldId="437"/>
            <ac:spMk id="1082" creationId="{70E96339-907C-46C3-99AC-31179B6F0EBD}"/>
          </ac:spMkLst>
        </pc:spChg>
        <pc:spChg chg="add del">
          <ac:chgData name="Aman Sindhu" userId="d0f9fb1b-ac6d-4725-a3fe-96e000a814f6" providerId="ADAL" clId="{FA2F9674-D08B-4432-B659-0F4F0DBD4A60}" dt="2023-04-26T10:55:34.004" v="330"/>
          <ac:spMkLst>
            <pc:docMk/>
            <pc:sldMk cId="3225827433" sldId="437"/>
            <ac:spMk id="1084" creationId="{117AB3D3-3C9C-4DED-809A-78734805B895}"/>
          </ac:spMkLst>
        </pc:spChg>
        <pc:spChg chg="add del">
          <ac:chgData name="Aman Sindhu" userId="d0f9fb1b-ac6d-4725-a3fe-96e000a814f6" providerId="ADAL" clId="{FA2F9674-D08B-4432-B659-0F4F0DBD4A60}" dt="2023-04-26T10:35:51.122" v="188" actId="26606"/>
          <ac:spMkLst>
            <pc:docMk/>
            <pc:sldMk cId="3225827433" sldId="437"/>
            <ac:spMk id="1085" creationId="{201CC55D-ED54-4C5C-95E6-10947BD1103B}"/>
          </ac:spMkLst>
        </pc:spChg>
        <pc:spChg chg="add del">
          <ac:chgData name="Aman Sindhu" userId="d0f9fb1b-ac6d-4725-a3fe-96e000a814f6" providerId="ADAL" clId="{FA2F9674-D08B-4432-B659-0F4F0DBD4A60}" dt="2023-04-26T10:55:34.004" v="330"/>
          <ac:spMkLst>
            <pc:docMk/>
            <pc:sldMk cId="3225827433" sldId="437"/>
            <ac:spMk id="1087" creationId="{3A9A4357-BD1D-4622-A4FE-766E6AB8DE84}"/>
          </ac:spMkLst>
        </pc:spChg>
        <pc:spChg chg="add del">
          <ac:chgData name="Aman Sindhu" userId="d0f9fb1b-ac6d-4725-a3fe-96e000a814f6" providerId="ADAL" clId="{FA2F9674-D08B-4432-B659-0F4F0DBD4A60}" dt="2023-04-26T10:55:34.004" v="330"/>
          <ac:spMkLst>
            <pc:docMk/>
            <pc:sldMk cId="3225827433" sldId="437"/>
            <ac:spMk id="1088" creationId="{E659831F-0D9A-4C63-9EBB-8435B85A440F}"/>
          </ac:spMkLst>
        </pc:spChg>
        <pc:spChg chg="add del">
          <ac:chgData name="Aman Sindhu" userId="d0f9fb1b-ac6d-4725-a3fe-96e000a814f6" providerId="ADAL" clId="{FA2F9674-D08B-4432-B659-0F4F0DBD4A60}" dt="2023-04-26T10:35:51.122" v="188" actId="26606"/>
          <ac:spMkLst>
            <pc:docMk/>
            <pc:sldMk cId="3225827433" sldId="437"/>
            <ac:spMk id="1089" creationId="{3873B707-463F-40B0-8227-E8CC6C67EB25}"/>
          </ac:spMkLst>
        </pc:spChg>
        <pc:spChg chg="add del">
          <ac:chgData name="Aman Sindhu" userId="d0f9fb1b-ac6d-4725-a3fe-96e000a814f6" providerId="ADAL" clId="{FA2F9674-D08B-4432-B659-0F4F0DBD4A60}" dt="2023-04-26T10:35:51.122" v="188" actId="26606"/>
          <ac:spMkLst>
            <pc:docMk/>
            <pc:sldMk cId="3225827433" sldId="437"/>
            <ac:spMk id="1090" creationId="{C13237C8-E62C-4F0D-A318-BD6FB6C2D138}"/>
          </ac:spMkLst>
        </pc:spChg>
        <pc:spChg chg="add del">
          <ac:chgData name="Aman Sindhu" userId="d0f9fb1b-ac6d-4725-a3fe-96e000a814f6" providerId="ADAL" clId="{FA2F9674-D08B-4432-B659-0F4F0DBD4A60}" dt="2023-04-26T10:35:51.122" v="188" actId="26606"/>
          <ac:spMkLst>
            <pc:docMk/>
            <pc:sldMk cId="3225827433" sldId="437"/>
            <ac:spMk id="1091" creationId="{19C9EAEA-39D0-4B0E-A0EB-51E7B26740B1}"/>
          </ac:spMkLst>
        </pc:spChg>
        <pc:spChg chg="add del">
          <ac:chgData name="Aman Sindhu" userId="d0f9fb1b-ac6d-4725-a3fe-96e000a814f6" providerId="ADAL" clId="{FA2F9674-D08B-4432-B659-0F4F0DBD4A60}" dt="2023-04-26T10:55:34.004" v="330"/>
          <ac:spMkLst>
            <pc:docMk/>
            <pc:sldMk cId="3225827433" sldId="437"/>
            <ac:spMk id="1092" creationId="{E6995CE5-F890-4ABA-82A2-26507CE8D2A3}"/>
          </ac:spMkLst>
        </pc:spChg>
        <pc:spChg chg="add del">
          <ac:chgData name="Aman Sindhu" userId="d0f9fb1b-ac6d-4725-a3fe-96e000a814f6" providerId="ADAL" clId="{FA2F9674-D08B-4432-B659-0F4F0DBD4A60}" dt="2023-04-26T10:36:01.016" v="190" actId="700"/>
          <ac:spMkLst>
            <pc:docMk/>
            <pc:sldMk cId="3225827433" sldId="437"/>
            <ac:spMk id="1093" creationId="{1E020063-2385-44AC-BD67-258E1F0B9FCE}"/>
          </ac:spMkLst>
        </pc:spChg>
        <pc:spChg chg="add del">
          <ac:chgData name="Aman Sindhu" userId="d0f9fb1b-ac6d-4725-a3fe-96e000a814f6" providerId="ADAL" clId="{FA2F9674-D08B-4432-B659-0F4F0DBD4A60}" dt="2023-04-26T10:36:01.016" v="190" actId="700"/>
          <ac:spMkLst>
            <pc:docMk/>
            <pc:sldMk cId="3225827433" sldId="437"/>
            <ac:spMk id="1094" creationId="{7E014A0B-5338-4077-AFE9-A90D04D4492B}"/>
          </ac:spMkLst>
        </pc:spChg>
        <pc:grpChg chg="add del">
          <ac:chgData name="Aman Sindhu" userId="d0f9fb1b-ac6d-4725-a3fe-96e000a814f6" providerId="ADAL" clId="{FA2F9674-D08B-4432-B659-0F4F0DBD4A60}" dt="2023-04-26T10:35:49.096" v="186" actId="26606"/>
          <ac:grpSpMkLst>
            <pc:docMk/>
            <pc:sldMk cId="3225827433" sldId="437"/>
            <ac:grpSpMk id="1077" creationId="{AE1C45F0-260A-458C-96ED-C1F6D2151219}"/>
          </ac:grpSpMkLst>
        </pc:grpChg>
        <pc:grpChg chg="add del">
          <ac:chgData name="Aman Sindhu" userId="d0f9fb1b-ac6d-4725-a3fe-96e000a814f6" providerId="ADAL" clId="{FA2F9674-D08B-4432-B659-0F4F0DBD4A60}" dt="2023-04-26T10:35:51.122" v="188" actId="26606"/>
          <ac:grpSpMkLst>
            <pc:docMk/>
            <pc:sldMk cId="3225827433" sldId="437"/>
            <ac:grpSpMk id="1086" creationId="{1DE889C7-FAD6-4397-98E2-05D503484459}"/>
          </ac:grpSpMkLst>
        </pc:grpChg>
        <pc:grpChg chg="add del">
          <ac:chgData name="Aman Sindhu" userId="d0f9fb1b-ac6d-4725-a3fe-96e000a814f6" providerId="ADAL" clId="{FA2F9674-D08B-4432-B659-0F4F0DBD4A60}" dt="2023-04-26T10:36:01.016" v="190" actId="700"/>
          <ac:grpSpMkLst>
            <pc:docMk/>
            <pc:sldMk cId="3225827433" sldId="437"/>
            <ac:grpSpMk id="1095" creationId="{78127680-150F-4A90-9950-F66392578116}"/>
          </ac:grpSpMkLst>
        </pc:grpChg>
        <pc:grpChg chg="add del">
          <ac:chgData name="Aman Sindhu" userId="d0f9fb1b-ac6d-4725-a3fe-96e000a814f6" providerId="ADAL" clId="{FA2F9674-D08B-4432-B659-0F4F0DBD4A60}" dt="2023-04-26T10:36:01.016" v="190" actId="700"/>
          <ac:grpSpMkLst>
            <pc:docMk/>
            <pc:sldMk cId="3225827433" sldId="437"/>
            <ac:grpSpMk id="1100" creationId="{466920E5-8640-4C24-A775-8647637094A7}"/>
          </ac:grpSpMkLst>
        </pc:grpChg>
        <pc:graphicFrameChg chg="mod modGraphic">
          <ac:chgData name="Aman Sindhu" userId="d0f9fb1b-ac6d-4725-a3fe-96e000a814f6" providerId="ADAL" clId="{FA2F9674-D08B-4432-B659-0F4F0DBD4A60}" dt="2023-05-01T12:36:12.279" v="910" actId="14100"/>
          <ac:graphicFrameMkLst>
            <pc:docMk/>
            <pc:sldMk cId="3225827433" sldId="437"/>
            <ac:graphicFrameMk id="1044" creationId="{6995E610-9515-65FA-8AFC-1073192991C4}"/>
          </ac:graphicFrameMkLst>
        </pc:graphicFrameChg>
        <pc:picChg chg="mod">
          <ac:chgData name="Aman Sindhu" userId="d0f9fb1b-ac6d-4725-a3fe-96e000a814f6" providerId="ADAL" clId="{FA2F9674-D08B-4432-B659-0F4F0DBD4A60}" dt="2023-04-26T10:37:14.669" v="193" actId="26606"/>
          <ac:picMkLst>
            <pc:docMk/>
            <pc:sldMk cId="3225827433" sldId="437"/>
            <ac:picMk id="1026" creationId="{28841563-EFB7-40F3-B3D3-141598C2809D}"/>
          </ac:picMkLst>
        </pc:picChg>
        <pc:cxnChg chg="add del">
          <ac:chgData name="Aman Sindhu" userId="d0f9fb1b-ac6d-4725-a3fe-96e000a814f6" providerId="ADAL" clId="{FA2F9674-D08B-4432-B659-0F4F0DBD4A60}" dt="2023-04-26T10:35:49.096" v="186" actId="26606"/>
          <ac:cxnSpMkLst>
            <pc:docMk/>
            <pc:sldMk cId="3225827433" sldId="437"/>
            <ac:cxnSpMk id="1083" creationId="{6CF1BAF6-AD41-4082-B212-8A1F9A2E8779}"/>
          </ac:cxnSpMkLst>
        </pc:cxnChg>
      </pc:sldChg>
      <pc:sldChg chg="addSp delSp modSp mod ord modClrScheme delDesignElem chgLayout">
        <pc:chgData name="Aman Sindhu" userId="d0f9fb1b-ac6d-4725-a3fe-96e000a814f6" providerId="ADAL" clId="{FA2F9674-D08B-4432-B659-0F4F0DBD4A60}" dt="2023-05-01T12:39:24.405" v="947" actId="20577"/>
        <pc:sldMkLst>
          <pc:docMk/>
          <pc:sldMk cId="699040065" sldId="438"/>
        </pc:sldMkLst>
        <pc:spChg chg="add del mod ord">
          <ac:chgData name="Aman Sindhu" userId="d0f9fb1b-ac6d-4725-a3fe-96e000a814f6" providerId="ADAL" clId="{FA2F9674-D08B-4432-B659-0F4F0DBD4A60}" dt="2023-05-01T12:37:31.174" v="914" actId="700"/>
          <ac:spMkLst>
            <pc:docMk/>
            <pc:sldMk cId="699040065" sldId="438"/>
            <ac:spMk id="2" creationId="{51C7E1E7-7A31-C26A-256A-5950BCBED278}"/>
          </ac:spMkLst>
        </pc:spChg>
        <pc:spChg chg="add del mod ord">
          <ac:chgData name="Aman Sindhu" userId="d0f9fb1b-ac6d-4725-a3fe-96e000a814f6" providerId="ADAL" clId="{FA2F9674-D08B-4432-B659-0F4F0DBD4A60}" dt="2023-04-26T10:38:44.723" v="195" actId="700"/>
          <ac:spMkLst>
            <pc:docMk/>
            <pc:sldMk cId="699040065" sldId="438"/>
            <ac:spMk id="2" creationId="{57CA8551-8C3E-AF98-9155-7565A993708D}"/>
          </ac:spMkLst>
        </pc:spChg>
        <pc:spChg chg="add del mod ord">
          <ac:chgData name="Aman Sindhu" userId="d0f9fb1b-ac6d-4725-a3fe-96e000a814f6" providerId="ADAL" clId="{FA2F9674-D08B-4432-B659-0F4F0DBD4A60}" dt="2023-04-26T10:39:19.998" v="196" actId="700"/>
          <ac:spMkLst>
            <pc:docMk/>
            <pc:sldMk cId="699040065" sldId="438"/>
            <ac:spMk id="3" creationId="{05892845-9CC6-84E7-B50D-812690FF6A6A}"/>
          </ac:spMkLst>
        </pc:spChg>
        <pc:spChg chg="add del mod ord">
          <ac:chgData name="Aman Sindhu" userId="d0f9fb1b-ac6d-4725-a3fe-96e000a814f6" providerId="ADAL" clId="{FA2F9674-D08B-4432-B659-0F4F0DBD4A60}" dt="2023-05-01T12:37:53.970" v="916" actId="700"/>
          <ac:spMkLst>
            <pc:docMk/>
            <pc:sldMk cId="699040065" sldId="438"/>
            <ac:spMk id="3" creationId="{B2C8BCBD-438C-624E-F0AD-E7216DE17535}"/>
          </ac:spMkLst>
        </pc:spChg>
        <pc:spChg chg="add del mod ord">
          <ac:chgData name="Aman Sindhu" userId="d0f9fb1b-ac6d-4725-a3fe-96e000a814f6" providerId="ADAL" clId="{FA2F9674-D08B-4432-B659-0F4F0DBD4A60}" dt="2023-04-26T10:39:42.429" v="197" actId="700"/>
          <ac:spMkLst>
            <pc:docMk/>
            <pc:sldMk cId="699040065" sldId="438"/>
            <ac:spMk id="4" creationId="{1EA6332D-751D-40EB-2B1E-4B0CACB01E93}"/>
          </ac:spMkLst>
        </pc:spChg>
        <pc:spChg chg="add del mod ord">
          <ac:chgData name="Aman Sindhu" userId="d0f9fb1b-ac6d-4725-a3fe-96e000a814f6" providerId="ADAL" clId="{FA2F9674-D08B-4432-B659-0F4F0DBD4A60}" dt="2023-04-26T10:39:54.575" v="198" actId="700"/>
          <ac:spMkLst>
            <pc:docMk/>
            <pc:sldMk cId="699040065" sldId="438"/>
            <ac:spMk id="5" creationId="{88786058-93F2-3FF0-2046-CAE54B4D0669}"/>
          </ac:spMkLst>
        </pc:spChg>
        <pc:spChg chg="add del mod ord">
          <ac:chgData name="Aman Sindhu" userId="d0f9fb1b-ac6d-4725-a3fe-96e000a814f6" providerId="ADAL" clId="{FA2F9674-D08B-4432-B659-0F4F0DBD4A60}" dt="2023-04-26T10:39:54.575" v="198" actId="700"/>
          <ac:spMkLst>
            <pc:docMk/>
            <pc:sldMk cId="699040065" sldId="438"/>
            <ac:spMk id="6" creationId="{03388108-6B06-C90D-1A3E-B5FFC04C7FB3}"/>
          </ac:spMkLst>
        </pc:spChg>
        <pc:spChg chg="add del mod ord">
          <ac:chgData name="Aman Sindhu" userId="d0f9fb1b-ac6d-4725-a3fe-96e000a814f6" providerId="ADAL" clId="{FA2F9674-D08B-4432-B659-0F4F0DBD4A60}" dt="2023-04-26T10:40:11.493" v="199" actId="700"/>
          <ac:spMkLst>
            <pc:docMk/>
            <pc:sldMk cId="699040065" sldId="438"/>
            <ac:spMk id="7" creationId="{E49542CD-B3F7-AE43-1FF8-E1543BF655C8}"/>
          </ac:spMkLst>
        </pc:spChg>
        <pc:spChg chg="add del mod ord">
          <ac:chgData name="Aman Sindhu" userId="d0f9fb1b-ac6d-4725-a3fe-96e000a814f6" providerId="ADAL" clId="{FA2F9674-D08B-4432-B659-0F4F0DBD4A60}" dt="2023-04-26T10:40:11.493" v="199" actId="700"/>
          <ac:spMkLst>
            <pc:docMk/>
            <pc:sldMk cId="699040065" sldId="438"/>
            <ac:spMk id="8" creationId="{2742748D-2F03-320D-F982-FD4478B9275A}"/>
          </ac:spMkLst>
        </pc:spChg>
        <pc:spChg chg="add del mod ord">
          <ac:chgData name="Aman Sindhu" userId="d0f9fb1b-ac6d-4725-a3fe-96e000a814f6" providerId="ADAL" clId="{FA2F9674-D08B-4432-B659-0F4F0DBD4A60}" dt="2023-04-26T10:40:11.493" v="199" actId="700"/>
          <ac:spMkLst>
            <pc:docMk/>
            <pc:sldMk cId="699040065" sldId="438"/>
            <ac:spMk id="9" creationId="{88662C10-6E30-C3AE-2EF7-57B1D13BCF39}"/>
          </ac:spMkLst>
        </pc:spChg>
        <pc:spChg chg="add del mod ord">
          <ac:chgData name="Aman Sindhu" userId="d0f9fb1b-ac6d-4725-a3fe-96e000a814f6" providerId="ADAL" clId="{FA2F9674-D08B-4432-B659-0F4F0DBD4A60}" dt="2023-04-26T10:40:11.493" v="199" actId="700"/>
          <ac:spMkLst>
            <pc:docMk/>
            <pc:sldMk cId="699040065" sldId="438"/>
            <ac:spMk id="10" creationId="{E66754AA-06DD-4097-E70E-06F228899CE8}"/>
          </ac:spMkLst>
        </pc:spChg>
        <pc:spChg chg="add del mod ord">
          <ac:chgData name="Aman Sindhu" userId="d0f9fb1b-ac6d-4725-a3fe-96e000a814f6" providerId="ADAL" clId="{FA2F9674-D08B-4432-B659-0F4F0DBD4A60}" dt="2023-04-26T10:40:11.493" v="199" actId="700"/>
          <ac:spMkLst>
            <pc:docMk/>
            <pc:sldMk cId="699040065" sldId="438"/>
            <ac:spMk id="11" creationId="{A164C87A-8314-3680-5431-523843A14C80}"/>
          </ac:spMkLst>
        </pc:spChg>
        <pc:spChg chg="add del mod ord">
          <ac:chgData name="Aman Sindhu" userId="d0f9fb1b-ac6d-4725-a3fe-96e000a814f6" providerId="ADAL" clId="{FA2F9674-D08B-4432-B659-0F4F0DBD4A60}" dt="2023-04-26T10:40:11.493" v="199" actId="700"/>
          <ac:spMkLst>
            <pc:docMk/>
            <pc:sldMk cId="699040065" sldId="438"/>
            <ac:spMk id="12" creationId="{CE57B3AD-C05D-ABB5-0E3C-FAC63ACE18BC}"/>
          </ac:spMkLst>
        </pc:spChg>
        <pc:spChg chg="add del mod ord">
          <ac:chgData name="Aman Sindhu" userId="d0f9fb1b-ac6d-4725-a3fe-96e000a814f6" providerId="ADAL" clId="{FA2F9674-D08B-4432-B659-0F4F0DBD4A60}" dt="2023-04-26T10:40:11.493" v="199" actId="700"/>
          <ac:spMkLst>
            <pc:docMk/>
            <pc:sldMk cId="699040065" sldId="438"/>
            <ac:spMk id="13" creationId="{5CF735A7-D211-3A6B-012A-0A116CFD01DE}"/>
          </ac:spMkLst>
        </pc:spChg>
        <pc:spChg chg="add del mod ord">
          <ac:chgData name="Aman Sindhu" userId="d0f9fb1b-ac6d-4725-a3fe-96e000a814f6" providerId="ADAL" clId="{FA2F9674-D08B-4432-B659-0F4F0DBD4A60}" dt="2023-04-26T10:40:32.758" v="202" actId="700"/>
          <ac:spMkLst>
            <pc:docMk/>
            <pc:sldMk cId="699040065" sldId="438"/>
            <ac:spMk id="14" creationId="{7C06DED2-B9F0-B965-4A7D-B5355646B208}"/>
          </ac:spMkLst>
        </pc:spChg>
        <pc:spChg chg="add del mod ord">
          <ac:chgData name="Aman Sindhu" userId="d0f9fb1b-ac6d-4725-a3fe-96e000a814f6" providerId="ADAL" clId="{FA2F9674-D08B-4432-B659-0F4F0DBD4A60}" dt="2023-04-26T10:43:14.900" v="241" actId="700"/>
          <ac:spMkLst>
            <pc:docMk/>
            <pc:sldMk cId="699040065" sldId="438"/>
            <ac:spMk id="15" creationId="{0C417E85-0641-64F8-BDAD-48C82B435639}"/>
          </ac:spMkLst>
        </pc:spChg>
        <pc:spChg chg="add del mod ord">
          <ac:chgData name="Aman Sindhu" userId="d0f9fb1b-ac6d-4725-a3fe-96e000a814f6" providerId="ADAL" clId="{FA2F9674-D08B-4432-B659-0F4F0DBD4A60}" dt="2023-04-26T10:43:06.807" v="239" actId="700"/>
          <ac:spMkLst>
            <pc:docMk/>
            <pc:sldMk cId="699040065" sldId="438"/>
            <ac:spMk id="16" creationId="{A719B82B-DB33-26F6-7FC6-BF82A231C49C}"/>
          </ac:spMkLst>
        </pc:spChg>
        <pc:spChg chg="add del mod ord">
          <ac:chgData name="Aman Sindhu" userId="d0f9fb1b-ac6d-4725-a3fe-96e000a814f6" providerId="ADAL" clId="{FA2F9674-D08B-4432-B659-0F4F0DBD4A60}" dt="2023-04-26T10:43:46.566" v="242" actId="700"/>
          <ac:spMkLst>
            <pc:docMk/>
            <pc:sldMk cId="699040065" sldId="438"/>
            <ac:spMk id="17" creationId="{BD55034A-BCE5-5452-B2A0-12AFB241B34B}"/>
          </ac:spMkLst>
        </pc:spChg>
        <pc:spChg chg="add del mod ord">
          <ac:chgData name="Aman Sindhu" userId="d0f9fb1b-ac6d-4725-a3fe-96e000a814f6" providerId="ADAL" clId="{FA2F9674-D08B-4432-B659-0F4F0DBD4A60}" dt="2023-04-26T10:44:11.015" v="243" actId="700"/>
          <ac:spMkLst>
            <pc:docMk/>
            <pc:sldMk cId="699040065" sldId="438"/>
            <ac:spMk id="18" creationId="{71E5EE83-6700-ED82-E529-6AEF7FE76F2E}"/>
          </ac:spMkLst>
        </pc:spChg>
        <pc:spChg chg="add del mod ord">
          <ac:chgData name="Aman Sindhu" userId="d0f9fb1b-ac6d-4725-a3fe-96e000a814f6" providerId="ADAL" clId="{FA2F9674-D08B-4432-B659-0F4F0DBD4A60}" dt="2023-04-26T10:45:21.585" v="250" actId="478"/>
          <ac:spMkLst>
            <pc:docMk/>
            <pc:sldMk cId="699040065" sldId="438"/>
            <ac:spMk id="19" creationId="{4B3D611D-D5BE-CD61-8432-EE106BFFAA98}"/>
          </ac:spMkLst>
        </pc:spChg>
        <pc:spChg chg="mod ord">
          <ac:chgData name="Aman Sindhu" userId="d0f9fb1b-ac6d-4725-a3fe-96e000a814f6" providerId="ADAL" clId="{FA2F9674-D08B-4432-B659-0F4F0DBD4A60}" dt="2023-05-01T12:37:53.970" v="916" actId="700"/>
          <ac:spMkLst>
            <pc:docMk/>
            <pc:sldMk cId="699040065" sldId="438"/>
            <ac:spMk id="23" creationId="{7C578F7D-6324-62D9-1DA9-545397A80825}"/>
          </ac:spMkLst>
        </pc:spChg>
        <pc:spChg chg="del">
          <ac:chgData name="Aman Sindhu" userId="d0f9fb1b-ac6d-4725-a3fe-96e000a814f6" providerId="ADAL" clId="{FA2F9674-D08B-4432-B659-0F4F0DBD4A60}" dt="2023-04-26T10:38:26.495" v="194" actId="700"/>
          <ac:spMkLst>
            <pc:docMk/>
            <pc:sldMk cId="699040065" sldId="438"/>
            <ac:spMk id="98" creationId="{889C5E17-24D0-4696-A3C5-A2261FB455FA}"/>
          </ac:spMkLst>
        </pc:spChg>
        <pc:spChg chg="del">
          <ac:chgData name="Aman Sindhu" userId="d0f9fb1b-ac6d-4725-a3fe-96e000a814f6" providerId="ADAL" clId="{FA2F9674-D08B-4432-B659-0F4F0DBD4A60}" dt="2023-04-26T10:38:26.495" v="194" actId="700"/>
          <ac:spMkLst>
            <pc:docMk/>
            <pc:sldMk cId="699040065" sldId="438"/>
            <ac:spMk id="99" creationId="{6929B58F-2358-44CC-ACE5-EF1BD3C6C824}"/>
          </ac:spMkLst>
        </pc:spChg>
        <pc:spChg chg="add del">
          <ac:chgData name="Aman Sindhu" userId="d0f9fb1b-ac6d-4725-a3fe-96e000a814f6" providerId="ADAL" clId="{FA2F9674-D08B-4432-B659-0F4F0DBD4A60}" dt="2023-05-01T12:37:53.970" v="916" actId="700"/>
          <ac:spMkLst>
            <pc:docMk/>
            <pc:sldMk cId="699040065" sldId="438"/>
            <ac:spMk id="109" creationId="{B50AB553-2A96-4A92-96F2-93548E096954}"/>
          </ac:spMkLst>
        </pc:spChg>
        <pc:spChg chg="add del">
          <ac:chgData name="Aman Sindhu" userId="d0f9fb1b-ac6d-4725-a3fe-96e000a814f6" providerId="ADAL" clId="{FA2F9674-D08B-4432-B659-0F4F0DBD4A60}" dt="2023-04-26T10:40:46.881" v="204" actId="26606"/>
          <ac:spMkLst>
            <pc:docMk/>
            <pc:sldMk cId="699040065" sldId="438"/>
            <ac:spMk id="111" creationId="{60E9A6ED-B880-44EA-8D60-C9D3C82CCBD2}"/>
          </ac:spMkLst>
        </pc:spChg>
        <pc:spChg chg="add del">
          <ac:chgData name="Aman Sindhu" userId="d0f9fb1b-ac6d-4725-a3fe-96e000a814f6" providerId="ADAL" clId="{FA2F9674-D08B-4432-B659-0F4F0DBD4A60}" dt="2023-04-26T10:43:07.748" v="240" actId="26606"/>
          <ac:spMkLst>
            <pc:docMk/>
            <pc:sldMk cId="699040065" sldId="438"/>
            <ac:spMk id="114" creationId="{257363FD-7E77-4145-9483-331A807ADF0E}"/>
          </ac:spMkLst>
        </pc:spChg>
        <pc:spChg chg="add del">
          <ac:chgData name="Aman Sindhu" userId="d0f9fb1b-ac6d-4725-a3fe-96e000a814f6" providerId="ADAL" clId="{FA2F9674-D08B-4432-B659-0F4F0DBD4A60}" dt="2023-04-26T10:43:04.862" v="238" actId="26606"/>
          <ac:spMkLst>
            <pc:docMk/>
            <pc:sldMk cId="699040065" sldId="438"/>
            <ac:spMk id="118" creationId="{B50AB553-2A96-4A92-96F2-93548E096954}"/>
          </ac:spMkLst>
        </pc:spChg>
        <pc:grpChg chg="del">
          <ac:chgData name="Aman Sindhu" userId="d0f9fb1b-ac6d-4725-a3fe-96e000a814f6" providerId="ADAL" clId="{FA2F9674-D08B-4432-B659-0F4F0DBD4A60}" dt="2023-04-26T10:38:26.495" v="194" actId="700"/>
          <ac:grpSpMkLst>
            <pc:docMk/>
            <pc:sldMk cId="699040065" sldId="438"/>
            <ac:grpSpMk id="100" creationId="{09DA5303-A1AF-4830-806C-51FCD96188B7}"/>
          </ac:grpSpMkLst>
        </pc:grpChg>
        <pc:graphicFrameChg chg="mod modGraphic">
          <ac:chgData name="Aman Sindhu" userId="d0f9fb1b-ac6d-4725-a3fe-96e000a814f6" providerId="ADAL" clId="{FA2F9674-D08B-4432-B659-0F4F0DBD4A60}" dt="2023-05-01T12:39:24.405" v="947" actId="20577"/>
          <ac:graphicFrameMkLst>
            <pc:docMk/>
            <pc:sldMk cId="699040065" sldId="438"/>
            <ac:graphicFrameMk id="105" creationId="{61770E91-5092-90EA-50AB-0F5EFF8786E1}"/>
          </ac:graphicFrameMkLst>
        </pc:graphicFrameChg>
        <pc:picChg chg="add del">
          <ac:chgData name="Aman Sindhu" userId="d0f9fb1b-ac6d-4725-a3fe-96e000a814f6" providerId="ADAL" clId="{FA2F9674-D08B-4432-B659-0F4F0DBD4A60}" dt="2023-04-26T10:40:46.881" v="204" actId="26606"/>
          <ac:picMkLst>
            <pc:docMk/>
            <pc:sldMk cId="699040065" sldId="438"/>
            <ac:picMk id="107" creationId="{420694CA-FF60-731F-997F-45EB432AA9BD}"/>
          </ac:picMkLst>
        </pc:picChg>
        <pc:picChg chg="add del">
          <ac:chgData name="Aman Sindhu" userId="d0f9fb1b-ac6d-4725-a3fe-96e000a814f6" providerId="ADAL" clId="{FA2F9674-D08B-4432-B659-0F4F0DBD4A60}" dt="2023-04-26T10:44:54.848" v="248" actId="478"/>
          <ac:picMkLst>
            <pc:docMk/>
            <pc:sldMk cId="699040065" sldId="438"/>
            <ac:picMk id="108" creationId="{1E5889BE-A00A-431C-5402-A45C6E73695F}"/>
          </ac:picMkLst>
        </pc:picChg>
        <pc:picChg chg="add del mod">
          <ac:chgData name="Aman Sindhu" userId="d0f9fb1b-ac6d-4725-a3fe-96e000a814f6" providerId="ADAL" clId="{FA2F9674-D08B-4432-B659-0F4F0DBD4A60}" dt="2023-04-26T10:43:07.748" v="240" actId="26606"/>
          <ac:picMkLst>
            <pc:docMk/>
            <pc:sldMk cId="699040065" sldId="438"/>
            <ac:picMk id="113" creationId="{47D9734F-7A22-5323-EC42-402C1168D0D0}"/>
          </ac:picMkLst>
        </pc:picChg>
      </pc:sldChg>
      <pc:sldChg chg="addSp delSp modSp mod ord setBg modClrScheme delDesignElem chgLayout">
        <pc:chgData name="Aman Sindhu" userId="d0f9fb1b-ac6d-4725-a3fe-96e000a814f6" providerId="ADAL" clId="{FA2F9674-D08B-4432-B659-0F4F0DBD4A60}" dt="2023-04-26T10:55:34.004" v="330"/>
        <pc:sldMkLst>
          <pc:docMk/>
          <pc:sldMk cId="3166339884" sldId="439"/>
        </pc:sldMkLst>
        <pc:spChg chg="mod ord">
          <ac:chgData name="Aman Sindhu" userId="d0f9fb1b-ac6d-4725-a3fe-96e000a814f6" providerId="ADAL" clId="{FA2F9674-D08B-4432-B659-0F4F0DBD4A60}" dt="2023-04-26T10:53:50.796" v="310" actId="700"/>
          <ac:spMkLst>
            <pc:docMk/>
            <pc:sldMk cId="3166339884" sldId="439"/>
            <ac:spMk id="3" creationId="{91FE96B9-D629-75B7-C05E-4A45680890D1}"/>
          </ac:spMkLst>
        </pc:spChg>
        <pc:spChg chg="add del mod ord">
          <ac:chgData name="Aman Sindhu" userId="d0f9fb1b-ac6d-4725-a3fe-96e000a814f6" providerId="ADAL" clId="{FA2F9674-D08B-4432-B659-0F4F0DBD4A60}" dt="2023-04-26T10:53:08.430" v="300" actId="700"/>
          <ac:spMkLst>
            <pc:docMk/>
            <pc:sldMk cId="3166339884" sldId="439"/>
            <ac:spMk id="7" creationId="{00467C53-0AC1-F23F-B2DF-0BFD2008D49D}"/>
          </ac:spMkLst>
        </pc:spChg>
        <pc:spChg chg="add del mod ord">
          <ac:chgData name="Aman Sindhu" userId="d0f9fb1b-ac6d-4725-a3fe-96e000a814f6" providerId="ADAL" clId="{FA2F9674-D08B-4432-B659-0F4F0DBD4A60}" dt="2023-04-26T10:53:50.796" v="310" actId="700"/>
          <ac:spMkLst>
            <pc:docMk/>
            <pc:sldMk cId="3166339884" sldId="439"/>
            <ac:spMk id="8" creationId="{42740A09-F7BA-2E21-570C-53DB4380705A}"/>
          </ac:spMkLst>
        </pc:spChg>
        <pc:spChg chg="add del mod ord">
          <ac:chgData name="Aman Sindhu" userId="d0f9fb1b-ac6d-4725-a3fe-96e000a814f6" providerId="ADAL" clId="{FA2F9674-D08B-4432-B659-0F4F0DBD4A60}" dt="2023-04-26T10:53:50.796" v="310" actId="700"/>
          <ac:spMkLst>
            <pc:docMk/>
            <pc:sldMk cId="3166339884" sldId="439"/>
            <ac:spMk id="9" creationId="{F21CD55C-E975-5970-2F08-0AC6BA394387}"/>
          </ac:spMkLst>
        </pc:spChg>
        <pc:spChg chg="add del mod ord">
          <ac:chgData name="Aman Sindhu" userId="d0f9fb1b-ac6d-4725-a3fe-96e000a814f6" providerId="ADAL" clId="{FA2F9674-D08B-4432-B659-0F4F0DBD4A60}" dt="2023-04-26T10:53:48.597" v="309" actId="700"/>
          <ac:spMkLst>
            <pc:docMk/>
            <pc:sldMk cId="3166339884" sldId="439"/>
            <ac:spMk id="10" creationId="{CAD42C50-7DF2-7C29-80EE-46FD6A4D24BA}"/>
          </ac:spMkLst>
        </pc:spChg>
        <pc:spChg chg="add del">
          <ac:chgData name="Aman Sindhu" userId="d0f9fb1b-ac6d-4725-a3fe-96e000a814f6" providerId="ADAL" clId="{FA2F9674-D08B-4432-B659-0F4F0DBD4A60}" dt="2023-04-26T10:55:34.004" v="330"/>
          <ac:spMkLst>
            <pc:docMk/>
            <pc:sldMk cId="3166339884" sldId="439"/>
            <ac:spMk id="11" creationId="{A8384FB5-9ADC-4DDC-881B-597D56F5B15D}"/>
          </ac:spMkLst>
        </pc:spChg>
        <pc:spChg chg="add del">
          <ac:chgData name="Aman Sindhu" userId="d0f9fb1b-ac6d-4725-a3fe-96e000a814f6" providerId="ADAL" clId="{FA2F9674-D08B-4432-B659-0F4F0DBD4A60}" dt="2023-04-26T10:55:34.004" v="330"/>
          <ac:spMkLst>
            <pc:docMk/>
            <pc:sldMk cId="3166339884" sldId="439"/>
            <ac:spMk id="13" creationId="{91E5A9A7-95C6-4F4F-B00E-C82E07FE62EF}"/>
          </ac:spMkLst>
        </pc:spChg>
        <pc:spChg chg="add del">
          <ac:chgData name="Aman Sindhu" userId="d0f9fb1b-ac6d-4725-a3fe-96e000a814f6" providerId="ADAL" clId="{FA2F9674-D08B-4432-B659-0F4F0DBD4A60}" dt="2023-04-26T10:55:34.004" v="330"/>
          <ac:spMkLst>
            <pc:docMk/>
            <pc:sldMk cId="3166339884" sldId="439"/>
            <ac:spMk id="15" creationId="{D07DD2DE-F619-49DD-B5E7-03A290FF4ED1}"/>
          </ac:spMkLst>
        </pc:spChg>
        <pc:spChg chg="add del">
          <ac:chgData name="Aman Sindhu" userId="d0f9fb1b-ac6d-4725-a3fe-96e000a814f6" providerId="ADAL" clId="{FA2F9674-D08B-4432-B659-0F4F0DBD4A60}" dt="2023-04-26T10:55:34.004" v="330"/>
          <ac:spMkLst>
            <pc:docMk/>
            <pc:sldMk cId="3166339884" sldId="439"/>
            <ac:spMk id="17" creationId="{85149191-5F60-4A28-AAFF-039F96B0F3EC}"/>
          </ac:spMkLst>
        </pc:spChg>
        <pc:spChg chg="add del">
          <ac:chgData name="Aman Sindhu" userId="d0f9fb1b-ac6d-4725-a3fe-96e000a814f6" providerId="ADAL" clId="{FA2F9674-D08B-4432-B659-0F4F0DBD4A60}" dt="2023-04-26T10:55:34.004" v="330"/>
          <ac:spMkLst>
            <pc:docMk/>
            <pc:sldMk cId="3166339884" sldId="439"/>
            <ac:spMk id="19" creationId="{F8260ED5-17F7-4158-B241-D51DD4CF1B7E}"/>
          </ac:spMkLst>
        </pc:spChg>
        <pc:picChg chg="add del mod">
          <ac:chgData name="Aman Sindhu" userId="d0f9fb1b-ac6d-4725-a3fe-96e000a814f6" providerId="ADAL" clId="{FA2F9674-D08B-4432-B659-0F4F0DBD4A60}" dt="2023-04-26T10:50:16.647" v="289" actId="478"/>
          <ac:picMkLst>
            <pc:docMk/>
            <pc:sldMk cId="3166339884" sldId="439"/>
            <ac:picMk id="4" creationId="{4304C27E-94C1-CD4F-BB0B-7700C4EB46B6}"/>
          </ac:picMkLst>
        </pc:picChg>
        <pc:picChg chg="add mod">
          <ac:chgData name="Aman Sindhu" userId="d0f9fb1b-ac6d-4725-a3fe-96e000a814f6" providerId="ADAL" clId="{FA2F9674-D08B-4432-B659-0F4F0DBD4A60}" dt="2023-04-26T10:52:38.121" v="298" actId="1076"/>
          <ac:picMkLst>
            <pc:docMk/>
            <pc:sldMk cId="3166339884" sldId="439"/>
            <ac:picMk id="6" creationId="{08B0291B-E7B4-DFC2-2F76-2504615B966B}"/>
          </ac:picMkLst>
        </pc:picChg>
      </pc:sldChg>
      <pc:sldChg chg="addSp delSp modSp mod modClrScheme delDesignElem chgLayout">
        <pc:chgData name="Aman Sindhu" userId="d0f9fb1b-ac6d-4725-a3fe-96e000a814f6" providerId="ADAL" clId="{FA2F9674-D08B-4432-B659-0F4F0DBD4A60}" dt="2023-05-01T11:53:25.228" v="883" actId="1076"/>
        <pc:sldMkLst>
          <pc:docMk/>
          <pc:sldMk cId="2839517051" sldId="440"/>
        </pc:sldMkLst>
        <pc:spChg chg="mod ord">
          <ac:chgData name="Aman Sindhu" userId="d0f9fb1b-ac6d-4725-a3fe-96e000a814f6" providerId="ADAL" clId="{FA2F9674-D08B-4432-B659-0F4F0DBD4A60}" dt="2023-04-26T11:30:18.916" v="605" actId="1076"/>
          <ac:spMkLst>
            <pc:docMk/>
            <pc:sldMk cId="2839517051" sldId="440"/>
            <ac:spMk id="3" creationId="{91FE96B9-D629-75B7-C05E-4A45680890D1}"/>
          </ac:spMkLst>
        </pc:spChg>
        <pc:spChg chg="add del mod ord">
          <ac:chgData name="Aman Sindhu" userId="d0f9fb1b-ac6d-4725-a3fe-96e000a814f6" providerId="ADAL" clId="{FA2F9674-D08B-4432-B659-0F4F0DBD4A60}" dt="2023-04-26T11:03:23.367" v="397" actId="700"/>
          <ac:spMkLst>
            <pc:docMk/>
            <pc:sldMk cId="2839517051" sldId="440"/>
            <ac:spMk id="4" creationId="{927E8E3B-1F08-B33E-94EC-68B2C2BEAD00}"/>
          </ac:spMkLst>
        </pc:spChg>
        <pc:spChg chg="add del mod ord">
          <ac:chgData name="Aman Sindhu" userId="d0f9fb1b-ac6d-4725-a3fe-96e000a814f6" providerId="ADAL" clId="{FA2F9674-D08B-4432-B659-0F4F0DBD4A60}" dt="2023-04-26T11:04:10.595" v="398" actId="700"/>
          <ac:spMkLst>
            <pc:docMk/>
            <pc:sldMk cId="2839517051" sldId="440"/>
            <ac:spMk id="6" creationId="{E238C801-3CC9-93B2-76D4-2CA177A3FCE5}"/>
          </ac:spMkLst>
        </pc:spChg>
        <pc:spChg chg="add del mod ord">
          <ac:chgData name="Aman Sindhu" userId="d0f9fb1b-ac6d-4725-a3fe-96e000a814f6" providerId="ADAL" clId="{FA2F9674-D08B-4432-B659-0F4F0DBD4A60}" dt="2023-04-26T11:04:22.169" v="399" actId="700"/>
          <ac:spMkLst>
            <pc:docMk/>
            <pc:sldMk cId="2839517051" sldId="440"/>
            <ac:spMk id="7" creationId="{93F26CCF-0324-89FA-98BB-8A5AE1AB23B5}"/>
          </ac:spMkLst>
        </pc:spChg>
        <pc:spChg chg="add del mod ord">
          <ac:chgData name="Aman Sindhu" userId="d0f9fb1b-ac6d-4725-a3fe-96e000a814f6" providerId="ADAL" clId="{FA2F9674-D08B-4432-B659-0F4F0DBD4A60}" dt="2023-04-26T11:04:41.321" v="402" actId="700"/>
          <ac:spMkLst>
            <pc:docMk/>
            <pc:sldMk cId="2839517051" sldId="440"/>
            <ac:spMk id="8" creationId="{A95154F3-EDCB-A7EC-ED24-C06B68AF273E}"/>
          </ac:spMkLst>
        </pc:spChg>
        <pc:spChg chg="add del mod ord">
          <ac:chgData name="Aman Sindhu" userId="d0f9fb1b-ac6d-4725-a3fe-96e000a814f6" providerId="ADAL" clId="{FA2F9674-D08B-4432-B659-0F4F0DBD4A60}" dt="2023-04-26T11:04:49.950" v="403" actId="700"/>
          <ac:spMkLst>
            <pc:docMk/>
            <pc:sldMk cId="2839517051" sldId="440"/>
            <ac:spMk id="9" creationId="{C47B90B9-B9EA-44AF-C72A-5907D9829934}"/>
          </ac:spMkLst>
        </pc:spChg>
        <pc:spChg chg="add del mod ord">
          <ac:chgData name="Aman Sindhu" userId="d0f9fb1b-ac6d-4725-a3fe-96e000a814f6" providerId="ADAL" clId="{FA2F9674-D08B-4432-B659-0F4F0DBD4A60}" dt="2023-04-26T11:05:00.345" v="404" actId="700"/>
          <ac:spMkLst>
            <pc:docMk/>
            <pc:sldMk cId="2839517051" sldId="440"/>
            <ac:spMk id="10" creationId="{0896CEBD-40F5-17E7-0794-1FAB5E2B4B35}"/>
          </ac:spMkLst>
        </pc:spChg>
        <pc:spChg chg="add del mod ord">
          <ac:chgData name="Aman Sindhu" userId="d0f9fb1b-ac6d-4725-a3fe-96e000a814f6" providerId="ADAL" clId="{FA2F9674-D08B-4432-B659-0F4F0DBD4A60}" dt="2023-04-26T11:05:17.591" v="407" actId="478"/>
          <ac:spMkLst>
            <pc:docMk/>
            <pc:sldMk cId="2839517051" sldId="440"/>
            <ac:spMk id="11" creationId="{57B9C89A-C770-72DE-A6A7-236912170178}"/>
          </ac:spMkLst>
        </pc:spChg>
        <pc:spChg chg="add del mod ord">
          <ac:chgData name="Aman Sindhu" userId="d0f9fb1b-ac6d-4725-a3fe-96e000a814f6" providerId="ADAL" clId="{FA2F9674-D08B-4432-B659-0F4F0DBD4A60}" dt="2023-04-26T11:05:25.350" v="409" actId="700"/>
          <ac:spMkLst>
            <pc:docMk/>
            <pc:sldMk cId="2839517051" sldId="440"/>
            <ac:spMk id="12" creationId="{1CFD332A-C0E0-44B6-4C26-26E56D32D82E}"/>
          </ac:spMkLst>
        </pc:spChg>
        <pc:spChg chg="add del mod ord">
          <ac:chgData name="Aman Sindhu" userId="d0f9fb1b-ac6d-4725-a3fe-96e000a814f6" providerId="ADAL" clId="{FA2F9674-D08B-4432-B659-0F4F0DBD4A60}" dt="2023-04-26T11:05:30.903" v="410" actId="700"/>
          <ac:spMkLst>
            <pc:docMk/>
            <pc:sldMk cId="2839517051" sldId="440"/>
            <ac:spMk id="13" creationId="{F299CD22-B6FF-6246-5AC9-75394DB51087}"/>
          </ac:spMkLst>
        </pc:spChg>
        <pc:spChg chg="add del mod ord">
          <ac:chgData name="Aman Sindhu" userId="d0f9fb1b-ac6d-4725-a3fe-96e000a814f6" providerId="ADAL" clId="{FA2F9674-D08B-4432-B659-0F4F0DBD4A60}" dt="2023-04-26T11:05:34.272" v="411" actId="700"/>
          <ac:spMkLst>
            <pc:docMk/>
            <pc:sldMk cId="2839517051" sldId="440"/>
            <ac:spMk id="14" creationId="{D048E15B-C929-A3D1-69C8-71C761680D37}"/>
          </ac:spMkLst>
        </pc:spChg>
        <pc:spChg chg="add del mod ord">
          <ac:chgData name="Aman Sindhu" userId="d0f9fb1b-ac6d-4725-a3fe-96e000a814f6" providerId="ADAL" clId="{FA2F9674-D08B-4432-B659-0F4F0DBD4A60}" dt="2023-04-26T11:05:37.073" v="412" actId="700"/>
          <ac:spMkLst>
            <pc:docMk/>
            <pc:sldMk cId="2839517051" sldId="440"/>
            <ac:spMk id="15" creationId="{BDB058C7-C02A-F4A1-B8BD-F6810C8BF3CE}"/>
          </ac:spMkLst>
        </pc:spChg>
        <pc:spChg chg="add del mod ord">
          <ac:chgData name="Aman Sindhu" userId="d0f9fb1b-ac6d-4725-a3fe-96e000a814f6" providerId="ADAL" clId="{FA2F9674-D08B-4432-B659-0F4F0DBD4A60}" dt="2023-04-26T11:05:51.692" v="415" actId="478"/>
          <ac:spMkLst>
            <pc:docMk/>
            <pc:sldMk cId="2839517051" sldId="440"/>
            <ac:spMk id="16" creationId="{5C000ED1-E88F-1756-11FA-8AF3E65CC2BB}"/>
          </ac:spMkLst>
        </pc:spChg>
        <pc:spChg chg="add del mod ord">
          <ac:chgData name="Aman Sindhu" userId="d0f9fb1b-ac6d-4725-a3fe-96e000a814f6" providerId="ADAL" clId="{FA2F9674-D08B-4432-B659-0F4F0DBD4A60}" dt="2023-04-26T11:08:01.803" v="432" actId="478"/>
          <ac:spMkLst>
            <pc:docMk/>
            <pc:sldMk cId="2839517051" sldId="440"/>
            <ac:spMk id="17" creationId="{CF588432-686C-8ADE-1EA3-AE56F24AA47D}"/>
          </ac:spMkLst>
        </pc:spChg>
        <pc:spChg chg="add del">
          <ac:chgData name="Aman Sindhu" userId="d0f9fb1b-ac6d-4725-a3fe-96e000a814f6" providerId="ADAL" clId="{FA2F9674-D08B-4432-B659-0F4F0DBD4A60}" dt="2023-04-26T11:03:09.685" v="396" actId="700"/>
          <ac:spMkLst>
            <pc:docMk/>
            <pc:sldMk cId="2839517051" sldId="440"/>
            <ac:spMk id="3135" creationId="{B0778F24-30AE-45C7-8458-EF7755CC9786}"/>
          </ac:spMkLst>
        </pc:spChg>
        <pc:spChg chg="add del">
          <ac:chgData name="Aman Sindhu" userId="d0f9fb1b-ac6d-4725-a3fe-96e000a814f6" providerId="ADAL" clId="{FA2F9674-D08B-4432-B659-0F4F0DBD4A60}" dt="2023-04-26T11:03:09.685" v="396" actId="700"/>
          <ac:spMkLst>
            <pc:docMk/>
            <pc:sldMk cId="2839517051" sldId="440"/>
            <ac:spMk id="3136" creationId="{A0DE92DF-4769-4DE9-93FD-EE31271850CA}"/>
          </ac:spMkLst>
        </pc:spChg>
        <pc:graphicFrameChg chg="mod">
          <ac:chgData name="Aman Sindhu" userId="d0f9fb1b-ac6d-4725-a3fe-96e000a814f6" providerId="ADAL" clId="{FA2F9674-D08B-4432-B659-0F4F0DBD4A60}" dt="2023-05-01T11:53:25.228" v="883" actId="1076"/>
          <ac:graphicFrameMkLst>
            <pc:docMk/>
            <pc:sldMk cId="2839517051" sldId="440"/>
            <ac:graphicFrameMk id="2" creationId="{937F4FA7-AE20-F3CC-8953-44DBBC7930EB}"/>
          </ac:graphicFrameMkLst>
        </pc:graphicFrameChg>
        <pc:graphicFrameChg chg="add mod">
          <ac:chgData name="Aman Sindhu" userId="d0f9fb1b-ac6d-4725-a3fe-96e000a814f6" providerId="ADAL" clId="{FA2F9674-D08B-4432-B659-0F4F0DBD4A60}" dt="2023-05-01T11:53:22.534" v="882" actId="1076"/>
          <ac:graphicFrameMkLst>
            <pc:docMk/>
            <pc:sldMk cId="2839517051" sldId="440"/>
            <ac:graphicFrameMk id="4" creationId="{D9035892-05AC-D4F5-6C2B-4EF2A53B871A}"/>
          </ac:graphicFrameMkLst>
        </pc:graphicFrameChg>
        <pc:graphicFrameChg chg="add del mod">
          <ac:chgData name="Aman Sindhu" userId="d0f9fb1b-ac6d-4725-a3fe-96e000a814f6" providerId="ADAL" clId="{FA2F9674-D08B-4432-B659-0F4F0DBD4A60}" dt="2023-05-01T11:52:12.040" v="878" actId="478"/>
          <ac:graphicFrameMkLst>
            <pc:docMk/>
            <pc:sldMk cId="2839517051" sldId="440"/>
            <ac:graphicFrameMk id="5" creationId="{57426C4D-43A3-FEEB-1A67-484A64B4D044}"/>
          </ac:graphicFrameMkLst>
        </pc:graphicFrameChg>
        <pc:graphicFrameChg chg="mod">
          <ac:chgData name="Aman Sindhu" userId="d0f9fb1b-ac6d-4725-a3fe-96e000a814f6" providerId="ADAL" clId="{FA2F9674-D08B-4432-B659-0F4F0DBD4A60}" dt="2023-04-26T11:05:57.773" v="416" actId="14100"/>
          <ac:graphicFrameMkLst>
            <pc:docMk/>
            <pc:sldMk cId="2839517051" sldId="440"/>
            <ac:graphicFrameMk id="3140" creationId="{F35218E2-337A-2A83-6022-E2A1FE178DEF}"/>
          </ac:graphicFrameMkLst>
        </pc:graphicFrameChg>
        <pc:picChg chg="add del mod">
          <ac:chgData name="Aman Sindhu" userId="d0f9fb1b-ac6d-4725-a3fe-96e000a814f6" providerId="ADAL" clId="{FA2F9674-D08B-4432-B659-0F4F0DBD4A60}" dt="2023-04-26T11:12:08.380" v="444" actId="478"/>
          <ac:picMkLst>
            <pc:docMk/>
            <pc:sldMk cId="2839517051" sldId="440"/>
            <ac:picMk id="19" creationId="{F5CB11EF-CBF2-E2A4-4937-C9057AC076B2}"/>
          </ac:picMkLst>
        </pc:picChg>
        <pc:picChg chg="add del mod">
          <ac:chgData name="Aman Sindhu" userId="d0f9fb1b-ac6d-4725-a3fe-96e000a814f6" providerId="ADAL" clId="{FA2F9674-D08B-4432-B659-0F4F0DBD4A60}" dt="2023-04-26T11:15:43.765" v="453" actId="478"/>
          <ac:picMkLst>
            <pc:docMk/>
            <pc:sldMk cId="2839517051" sldId="440"/>
            <ac:picMk id="21" creationId="{A3A01C59-4651-C862-8252-3B801969304E}"/>
          </ac:picMkLst>
        </pc:picChg>
      </pc:sldChg>
      <pc:sldChg chg="addSp delSp modSp add mod modClrScheme chgLayout">
        <pc:chgData name="Aman Sindhu" userId="d0f9fb1b-ac6d-4725-a3fe-96e000a814f6" providerId="ADAL" clId="{FA2F9674-D08B-4432-B659-0F4F0DBD4A60}" dt="2023-05-02T05:03:07.410" v="1161" actId="20577"/>
        <pc:sldMkLst>
          <pc:docMk/>
          <pc:sldMk cId="3516243580" sldId="441"/>
        </pc:sldMkLst>
        <pc:spChg chg="add del mod ord">
          <ac:chgData name="Aman Sindhu" userId="d0f9fb1b-ac6d-4725-a3fe-96e000a814f6" providerId="ADAL" clId="{FA2F9674-D08B-4432-B659-0F4F0DBD4A60}" dt="2023-05-01T12:32:53.079" v="889" actId="700"/>
          <ac:spMkLst>
            <pc:docMk/>
            <pc:sldMk cId="3516243580" sldId="441"/>
            <ac:spMk id="2" creationId="{AF912F55-2046-1DAF-06D7-C7F331828B76}"/>
          </ac:spMkLst>
        </pc:spChg>
        <pc:spChg chg="add del mod ord">
          <ac:chgData name="Aman Sindhu" userId="d0f9fb1b-ac6d-4725-a3fe-96e000a814f6" providerId="ADAL" clId="{FA2F9674-D08B-4432-B659-0F4F0DBD4A60}" dt="2023-05-01T12:32:53.079" v="889" actId="700"/>
          <ac:spMkLst>
            <pc:docMk/>
            <pc:sldMk cId="3516243580" sldId="441"/>
            <ac:spMk id="3" creationId="{3CFADF60-5A4C-13A2-71C6-A2E723EABDB9}"/>
          </ac:spMkLst>
        </pc:spChg>
        <pc:spChg chg="mod">
          <ac:chgData name="Aman Sindhu" userId="d0f9fb1b-ac6d-4725-a3fe-96e000a814f6" providerId="ADAL" clId="{FA2F9674-D08B-4432-B659-0F4F0DBD4A60}" dt="2023-05-02T05:03:07.410" v="1161" actId="20577"/>
          <ac:spMkLst>
            <pc:docMk/>
            <pc:sldMk cId="3516243580" sldId="441"/>
            <ac:spMk id="8" creationId="{F38853A3-B5C0-4ED1-9CE6-F7A2D1268584}"/>
          </ac:spMkLst>
        </pc:spChg>
      </pc:sldChg>
      <pc:sldChg chg="addSp delSp modSp add mod setBg delDesignElem">
        <pc:chgData name="Aman Sindhu" userId="d0f9fb1b-ac6d-4725-a3fe-96e000a814f6" providerId="ADAL" clId="{FA2F9674-D08B-4432-B659-0F4F0DBD4A60}" dt="2023-05-01T11:44:05.028" v="861" actId="1076"/>
        <pc:sldMkLst>
          <pc:docMk/>
          <pc:sldMk cId="953333378" sldId="442"/>
        </pc:sldMkLst>
        <pc:spChg chg="add del mod">
          <ac:chgData name="Aman Sindhu" userId="d0f9fb1b-ac6d-4725-a3fe-96e000a814f6" providerId="ADAL" clId="{FA2F9674-D08B-4432-B659-0F4F0DBD4A60}" dt="2023-05-01T11:44:05.028" v="861" actId="1076"/>
          <ac:spMkLst>
            <pc:docMk/>
            <pc:sldMk cId="953333378" sldId="442"/>
            <ac:spMk id="7" creationId="{73C149B3-DB12-B126-FB8D-166B14B91304}"/>
          </ac:spMkLst>
        </pc:spChg>
        <pc:spChg chg="mod">
          <ac:chgData name="Aman Sindhu" userId="d0f9fb1b-ac6d-4725-a3fe-96e000a814f6" providerId="ADAL" clId="{FA2F9674-D08B-4432-B659-0F4F0DBD4A60}" dt="2023-04-19T11:50:09.661" v="10" actId="1076"/>
          <ac:spMkLst>
            <pc:docMk/>
            <pc:sldMk cId="953333378" sldId="442"/>
            <ac:spMk id="8" creationId="{56565805-54C7-9D53-C914-CF6EFEE41A9A}"/>
          </ac:spMkLst>
        </pc:spChg>
        <pc:spChg chg="del">
          <ac:chgData name="Aman Sindhu" userId="d0f9fb1b-ac6d-4725-a3fe-96e000a814f6" providerId="ADAL" clId="{FA2F9674-D08B-4432-B659-0F4F0DBD4A60}" dt="2023-04-19T11:49:19.958" v="3"/>
          <ac:spMkLst>
            <pc:docMk/>
            <pc:sldMk cId="953333378" sldId="442"/>
            <ac:spMk id="372" creationId="{257363FD-7E77-4145-9483-331A807ADF0E}"/>
          </ac:spMkLst>
        </pc:spChg>
        <pc:graphicFrameChg chg="mod">
          <ac:chgData name="Aman Sindhu" userId="d0f9fb1b-ac6d-4725-a3fe-96e000a814f6" providerId="ADAL" clId="{FA2F9674-D08B-4432-B659-0F4F0DBD4A60}" dt="2023-04-19T11:50:18.854" v="12" actId="1076"/>
          <ac:graphicFrameMkLst>
            <pc:docMk/>
            <pc:sldMk cId="953333378" sldId="442"/>
            <ac:graphicFrameMk id="363" creationId="{A0156C3C-B39A-5522-878E-EAA4E37D1704}"/>
          </ac:graphicFrameMkLst>
        </pc:graphicFrameChg>
      </pc:sldChg>
      <pc:sldChg chg="new del">
        <pc:chgData name="Aman Sindhu" userId="d0f9fb1b-ac6d-4725-a3fe-96e000a814f6" providerId="ADAL" clId="{FA2F9674-D08B-4432-B659-0F4F0DBD4A60}" dt="2023-04-26T10:55:59.848" v="334" actId="47"/>
        <pc:sldMkLst>
          <pc:docMk/>
          <pc:sldMk cId="1233978625" sldId="443"/>
        </pc:sldMkLst>
      </pc:sldChg>
      <pc:sldChg chg="addSp delSp modSp add mod ord setBg modClrScheme delDesignElem chgLayout">
        <pc:chgData name="Aman Sindhu" userId="d0f9fb1b-ac6d-4725-a3fe-96e000a814f6" providerId="ADAL" clId="{FA2F9674-D08B-4432-B659-0F4F0DBD4A60}" dt="2023-05-01T11:41:02.605" v="779"/>
        <pc:sldMkLst>
          <pc:docMk/>
          <pc:sldMk cId="1279449829" sldId="443"/>
        </pc:sldMkLst>
        <pc:spChg chg="mod ord">
          <ac:chgData name="Aman Sindhu" userId="d0f9fb1b-ac6d-4725-a3fe-96e000a814f6" providerId="ADAL" clId="{FA2F9674-D08B-4432-B659-0F4F0DBD4A60}" dt="2023-04-26T11:26:38.424" v="471" actId="20577"/>
          <ac:spMkLst>
            <pc:docMk/>
            <pc:sldMk cId="1279449829" sldId="443"/>
            <ac:spMk id="3" creationId="{91FE96B9-D629-75B7-C05E-4A45680890D1}"/>
          </ac:spMkLst>
        </pc:spChg>
        <pc:spChg chg="add del mod ord">
          <ac:chgData name="Aman Sindhu" userId="d0f9fb1b-ac6d-4725-a3fe-96e000a814f6" providerId="ADAL" clId="{FA2F9674-D08B-4432-B659-0F4F0DBD4A60}" dt="2023-04-26T10:57:25.708" v="344" actId="700"/>
          <ac:spMkLst>
            <pc:docMk/>
            <pc:sldMk cId="1279449829" sldId="443"/>
            <ac:spMk id="5" creationId="{7F2D11C3-7D33-D282-96E3-1928EA29CDC0}"/>
          </ac:spMkLst>
        </pc:spChg>
        <pc:spChg chg="add del mod ord">
          <ac:chgData name="Aman Sindhu" userId="d0f9fb1b-ac6d-4725-a3fe-96e000a814f6" providerId="ADAL" clId="{FA2F9674-D08B-4432-B659-0F4F0DBD4A60}" dt="2023-04-26T10:57:48.990" v="345" actId="700"/>
          <ac:spMkLst>
            <pc:docMk/>
            <pc:sldMk cId="1279449829" sldId="443"/>
            <ac:spMk id="7" creationId="{F23EFB8A-9A7C-BFF9-6BCC-8CA239954D15}"/>
          </ac:spMkLst>
        </pc:spChg>
        <pc:spChg chg="add del mod ord">
          <ac:chgData name="Aman Sindhu" userId="d0f9fb1b-ac6d-4725-a3fe-96e000a814f6" providerId="ADAL" clId="{FA2F9674-D08B-4432-B659-0F4F0DBD4A60}" dt="2023-04-26T10:57:56.656" v="347" actId="700"/>
          <ac:spMkLst>
            <pc:docMk/>
            <pc:sldMk cId="1279449829" sldId="443"/>
            <ac:spMk id="8" creationId="{A06004E3-C5B4-4AA5-AAD8-E7E55362B0A9}"/>
          </ac:spMkLst>
        </pc:spChg>
        <pc:spChg chg="add del mod ord">
          <ac:chgData name="Aman Sindhu" userId="d0f9fb1b-ac6d-4725-a3fe-96e000a814f6" providerId="ADAL" clId="{FA2F9674-D08B-4432-B659-0F4F0DBD4A60}" dt="2023-04-26T10:57:56.656" v="347" actId="700"/>
          <ac:spMkLst>
            <pc:docMk/>
            <pc:sldMk cId="1279449829" sldId="443"/>
            <ac:spMk id="9" creationId="{B51F32B1-66B1-90FF-7075-7131C901796B}"/>
          </ac:spMkLst>
        </pc:spChg>
        <pc:spChg chg="add del mod ord">
          <ac:chgData name="Aman Sindhu" userId="d0f9fb1b-ac6d-4725-a3fe-96e000a814f6" providerId="ADAL" clId="{FA2F9674-D08B-4432-B659-0F4F0DBD4A60}" dt="2023-04-26T10:57:56.656" v="347" actId="700"/>
          <ac:spMkLst>
            <pc:docMk/>
            <pc:sldMk cId="1279449829" sldId="443"/>
            <ac:spMk id="10" creationId="{4F268613-9285-F6C4-C028-371FFE7A246A}"/>
          </ac:spMkLst>
        </pc:spChg>
        <pc:spChg chg="del">
          <ac:chgData name="Aman Sindhu" userId="d0f9fb1b-ac6d-4725-a3fe-96e000a814f6" providerId="ADAL" clId="{FA2F9674-D08B-4432-B659-0F4F0DBD4A60}" dt="2023-04-26T10:56:27.524" v="337"/>
          <ac:spMkLst>
            <pc:docMk/>
            <pc:sldMk cId="1279449829" sldId="443"/>
            <ac:spMk id="11" creationId="{A8384FB5-9ADC-4DDC-881B-597D56F5B15D}"/>
          </ac:spMkLst>
        </pc:spChg>
        <pc:spChg chg="add del mod ord">
          <ac:chgData name="Aman Sindhu" userId="d0f9fb1b-ac6d-4725-a3fe-96e000a814f6" providerId="ADAL" clId="{FA2F9674-D08B-4432-B659-0F4F0DBD4A60}" dt="2023-04-26T10:57:56.656" v="347" actId="700"/>
          <ac:spMkLst>
            <pc:docMk/>
            <pc:sldMk cId="1279449829" sldId="443"/>
            <ac:spMk id="12" creationId="{29EEC87D-8493-CF98-0CE2-693DAA031368}"/>
          </ac:spMkLst>
        </pc:spChg>
        <pc:spChg chg="del">
          <ac:chgData name="Aman Sindhu" userId="d0f9fb1b-ac6d-4725-a3fe-96e000a814f6" providerId="ADAL" clId="{FA2F9674-D08B-4432-B659-0F4F0DBD4A60}" dt="2023-04-26T10:56:27.524" v="337"/>
          <ac:spMkLst>
            <pc:docMk/>
            <pc:sldMk cId="1279449829" sldId="443"/>
            <ac:spMk id="13" creationId="{91E5A9A7-95C6-4F4F-B00E-C82E07FE62EF}"/>
          </ac:spMkLst>
        </pc:spChg>
        <pc:spChg chg="add del mod ord">
          <ac:chgData name="Aman Sindhu" userId="d0f9fb1b-ac6d-4725-a3fe-96e000a814f6" providerId="ADAL" clId="{FA2F9674-D08B-4432-B659-0F4F0DBD4A60}" dt="2023-04-26T10:57:56.656" v="347" actId="700"/>
          <ac:spMkLst>
            <pc:docMk/>
            <pc:sldMk cId="1279449829" sldId="443"/>
            <ac:spMk id="14" creationId="{2D148122-E836-A2C5-75BD-6A3B93D6AABA}"/>
          </ac:spMkLst>
        </pc:spChg>
        <pc:spChg chg="del">
          <ac:chgData name="Aman Sindhu" userId="d0f9fb1b-ac6d-4725-a3fe-96e000a814f6" providerId="ADAL" clId="{FA2F9674-D08B-4432-B659-0F4F0DBD4A60}" dt="2023-04-26T10:56:27.524" v="337"/>
          <ac:spMkLst>
            <pc:docMk/>
            <pc:sldMk cId="1279449829" sldId="443"/>
            <ac:spMk id="15" creationId="{D07DD2DE-F619-49DD-B5E7-03A290FF4ED1}"/>
          </ac:spMkLst>
        </pc:spChg>
        <pc:spChg chg="add del mod ord">
          <ac:chgData name="Aman Sindhu" userId="d0f9fb1b-ac6d-4725-a3fe-96e000a814f6" providerId="ADAL" clId="{FA2F9674-D08B-4432-B659-0F4F0DBD4A60}" dt="2023-04-26T10:57:56.656" v="347" actId="700"/>
          <ac:spMkLst>
            <pc:docMk/>
            <pc:sldMk cId="1279449829" sldId="443"/>
            <ac:spMk id="16" creationId="{C3168A02-8C85-6F28-A90C-53DDD05ECDF8}"/>
          </ac:spMkLst>
        </pc:spChg>
        <pc:spChg chg="del">
          <ac:chgData name="Aman Sindhu" userId="d0f9fb1b-ac6d-4725-a3fe-96e000a814f6" providerId="ADAL" clId="{FA2F9674-D08B-4432-B659-0F4F0DBD4A60}" dt="2023-04-26T10:56:27.524" v="337"/>
          <ac:spMkLst>
            <pc:docMk/>
            <pc:sldMk cId="1279449829" sldId="443"/>
            <ac:spMk id="17" creationId="{85149191-5F60-4A28-AAFF-039F96B0F3EC}"/>
          </ac:spMkLst>
        </pc:spChg>
        <pc:spChg chg="add del mod ord">
          <ac:chgData name="Aman Sindhu" userId="d0f9fb1b-ac6d-4725-a3fe-96e000a814f6" providerId="ADAL" clId="{FA2F9674-D08B-4432-B659-0F4F0DBD4A60}" dt="2023-04-26T10:57:56.656" v="347" actId="700"/>
          <ac:spMkLst>
            <pc:docMk/>
            <pc:sldMk cId="1279449829" sldId="443"/>
            <ac:spMk id="18" creationId="{7AA766CE-5745-04BD-4407-13EC5290A5BE}"/>
          </ac:spMkLst>
        </pc:spChg>
        <pc:spChg chg="del">
          <ac:chgData name="Aman Sindhu" userId="d0f9fb1b-ac6d-4725-a3fe-96e000a814f6" providerId="ADAL" clId="{FA2F9674-D08B-4432-B659-0F4F0DBD4A60}" dt="2023-04-26T10:56:27.524" v="337"/>
          <ac:spMkLst>
            <pc:docMk/>
            <pc:sldMk cId="1279449829" sldId="443"/>
            <ac:spMk id="19" creationId="{F8260ED5-17F7-4158-B241-D51DD4CF1B7E}"/>
          </ac:spMkLst>
        </pc:spChg>
        <pc:spChg chg="add del mod ord">
          <ac:chgData name="Aman Sindhu" userId="d0f9fb1b-ac6d-4725-a3fe-96e000a814f6" providerId="ADAL" clId="{FA2F9674-D08B-4432-B659-0F4F0DBD4A60}" dt="2023-04-26T10:57:56.656" v="347" actId="700"/>
          <ac:spMkLst>
            <pc:docMk/>
            <pc:sldMk cId="1279449829" sldId="443"/>
            <ac:spMk id="20" creationId="{69B8D831-304C-C480-3AAF-A299D41EADC7}"/>
          </ac:spMkLst>
        </pc:spChg>
        <pc:spChg chg="add del mod ord">
          <ac:chgData name="Aman Sindhu" userId="d0f9fb1b-ac6d-4725-a3fe-96e000a814f6" providerId="ADAL" clId="{FA2F9674-D08B-4432-B659-0F4F0DBD4A60}" dt="2023-04-26T10:57:56.656" v="347" actId="700"/>
          <ac:spMkLst>
            <pc:docMk/>
            <pc:sldMk cId="1279449829" sldId="443"/>
            <ac:spMk id="21" creationId="{49F746CF-5BC8-807A-0AE8-F740D4905D8B}"/>
          </ac:spMkLst>
        </pc:spChg>
        <pc:spChg chg="add del mod ord">
          <ac:chgData name="Aman Sindhu" userId="d0f9fb1b-ac6d-4725-a3fe-96e000a814f6" providerId="ADAL" clId="{FA2F9674-D08B-4432-B659-0F4F0DBD4A60}" dt="2023-04-26T10:57:56.656" v="347" actId="700"/>
          <ac:spMkLst>
            <pc:docMk/>
            <pc:sldMk cId="1279449829" sldId="443"/>
            <ac:spMk id="22" creationId="{9E3CD367-32D0-6B23-2B04-2DA2EE900050}"/>
          </ac:spMkLst>
        </pc:spChg>
        <pc:spChg chg="add del mod ord">
          <ac:chgData name="Aman Sindhu" userId="d0f9fb1b-ac6d-4725-a3fe-96e000a814f6" providerId="ADAL" clId="{FA2F9674-D08B-4432-B659-0F4F0DBD4A60}" dt="2023-04-26T10:57:56.656" v="347" actId="700"/>
          <ac:spMkLst>
            <pc:docMk/>
            <pc:sldMk cId="1279449829" sldId="443"/>
            <ac:spMk id="23" creationId="{C7459EFD-6BAC-F6EC-ACC9-C33C1EF26717}"/>
          </ac:spMkLst>
        </pc:spChg>
        <pc:spChg chg="add del mod ord">
          <ac:chgData name="Aman Sindhu" userId="d0f9fb1b-ac6d-4725-a3fe-96e000a814f6" providerId="ADAL" clId="{FA2F9674-D08B-4432-B659-0F4F0DBD4A60}" dt="2023-04-26T10:57:56.656" v="347" actId="700"/>
          <ac:spMkLst>
            <pc:docMk/>
            <pc:sldMk cId="1279449829" sldId="443"/>
            <ac:spMk id="24" creationId="{CE8E6076-542F-5661-8A05-7660984EDC50}"/>
          </ac:spMkLst>
        </pc:spChg>
        <pc:spChg chg="add del mod ord">
          <ac:chgData name="Aman Sindhu" userId="d0f9fb1b-ac6d-4725-a3fe-96e000a814f6" providerId="ADAL" clId="{FA2F9674-D08B-4432-B659-0F4F0DBD4A60}" dt="2023-04-26T10:57:56.656" v="347" actId="700"/>
          <ac:spMkLst>
            <pc:docMk/>
            <pc:sldMk cId="1279449829" sldId="443"/>
            <ac:spMk id="25" creationId="{B3A60977-9BD1-B52A-EC5E-EA6BB2D3E6BF}"/>
          </ac:spMkLst>
        </pc:spChg>
        <pc:spChg chg="add del mod ord">
          <ac:chgData name="Aman Sindhu" userId="d0f9fb1b-ac6d-4725-a3fe-96e000a814f6" providerId="ADAL" clId="{FA2F9674-D08B-4432-B659-0F4F0DBD4A60}" dt="2023-04-26T10:57:56.656" v="347" actId="700"/>
          <ac:spMkLst>
            <pc:docMk/>
            <pc:sldMk cId="1279449829" sldId="443"/>
            <ac:spMk id="26" creationId="{469C16DC-84F3-5071-7EAA-F6FC13865AA0}"/>
          </ac:spMkLst>
        </pc:spChg>
        <pc:spChg chg="add del mod ord">
          <ac:chgData name="Aman Sindhu" userId="d0f9fb1b-ac6d-4725-a3fe-96e000a814f6" providerId="ADAL" clId="{FA2F9674-D08B-4432-B659-0F4F0DBD4A60}" dt="2023-04-26T10:57:56.656" v="347" actId="700"/>
          <ac:spMkLst>
            <pc:docMk/>
            <pc:sldMk cId="1279449829" sldId="443"/>
            <ac:spMk id="27" creationId="{3261E686-4A7B-AE38-3EDF-48A65CAED103}"/>
          </ac:spMkLst>
        </pc:spChg>
        <pc:spChg chg="add del mod ord">
          <ac:chgData name="Aman Sindhu" userId="d0f9fb1b-ac6d-4725-a3fe-96e000a814f6" providerId="ADAL" clId="{FA2F9674-D08B-4432-B659-0F4F0DBD4A60}" dt="2023-04-26T10:57:56.656" v="347" actId="700"/>
          <ac:spMkLst>
            <pc:docMk/>
            <pc:sldMk cId="1279449829" sldId="443"/>
            <ac:spMk id="28" creationId="{98397184-DDD3-72D8-7D91-5F7A8AADAED7}"/>
          </ac:spMkLst>
        </pc:spChg>
        <pc:spChg chg="add del mod ord">
          <ac:chgData name="Aman Sindhu" userId="d0f9fb1b-ac6d-4725-a3fe-96e000a814f6" providerId="ADAL" clId="{FA2F9674-D08B-4432-B659-0F4F0DBD4A60}" dt="2023-04-26T10:57:56.656" v="347" actId="700"/>
          <ac:spMkLst>
            <pc:docMk/>
            <pc:sldMk cId="1279449829" sldId="443"/>
            <ac:spMk id="29" creationId="{4DDE0BF9-EACF-8399-FE43-F4DA4254B24C}"/>
          </ac:spMkLst>
        </pc:spChg>
        <pc:spChg chg="add del mod ord">
          <ac:chgData name="Aman Sindhu" userId="d0f9fb1b-ac6d-4725-a3fe-96e000a814f6" providerId="ADAL" clId="{FA2F9674-D08B-4432-B659-0F4F0DBD4A60}" dt="2023-04-26T10:57:56.656" v="347" actId="700"/>
          <ac:spMkLst>
            <pc:docMk/>
            <pc:sldMk cId="1279449829" sldId="443"/>
            <ac:spMk id="30" creationId="{9BD288F4-3FE3-F598-C424-F4AF8C1F56B7}"/>
          </ac:spMkLst>
        </pc:spChg>
        <pc:spChg chg="add del mod ord">
          <ac:chgData name="Aman Sindhu" userId="d0f9fb1b-ac6d-4725-a3fe-96e000a814f6" providerId="ADAL" clId="{FA2F9674-D08B-4432-B659-0F4F0DBD4A60}" dt="2023-04-26T10:57:56.656" v="347" actId="700"/>
          <ac:spMkLst>
            <pc:docMk/>
            <pc:sldMk cId="1279449829" sldId="443"/>
            <ac:spMk id="31" creationId="{ACA50C7C-2705-F892-A9B8-FEEAECC81D77}"/>
          </ac:spMkLst>
        </pc:spChg>
        <pc:spChg chg="add del mod ord">
          <ac:chgData name="Aman Sindhu" userId="d0f9fb1b-ac6d-4725-a3fe-96e000a814f6" providerId="ADAL" clId="{FA2F9674-D08B-4432-B659-0F4F0DBD4A60}" dt="2023-04-26T10:57:56.656" v="347" actId="700"/>
          <ac:spMkLst>
            <pc:docMk/>
            <pc:sldMk cId="1279449829" sldId="443"/>
            <ac:spMk id="32" creationId="{D91C5EAB-A220-7207-8F4E-75DBC01E5445}"/>
          </ac:spMkLst>
        </pc:spChg>
        <pc:spChg chg="add del mod ord">
          <ac:chgData name="Aman Sindhu" userId="d0f9fb1b-ac6d-4725-a3fe-96e000a814f6" providerId="ADAL" clId="{FA2F9674-D08B-4432-B659-0F4F0DBD4A60}" dt="2023-04-26T10:58:03.364" v="348" actId="700"/>
          <ac:spMkLst>
            <pc:docMk/>
            <pc:sldMk cId="1279449829" sldId="443"/>
            <ac:spMk id="33" creationId="{8421A6AD-469A-06EB-A138-33BA15128DDB}"/>
          </ac:spMkLst>
        </pc:spChg>
        <pc:spChg chg="add del mod ord">
          <ac:chgData name="Aman Sindhu" userId="d0f9fb1b-ac6d-4725-a3fe-96e000a814f6" providerId="ADAL" clId="{FA2F9674-D08B-4432-B659-0F4F0DBD4A60}" dt="2023-04-26T10:58:03.364" v="348" actId="700"/>
          <ac:spMkLst>
            <pc:docMk/>
            <pc:sldMk cId="1279449829" sldId="443"/>
            <ac:spMk id="34" creationId="{691DB6CE-8E1A-B67A-0EBC-3BDD7C849579}"/>
          </ac:spMkLst>
        </pc:spChg>
        <pc:spChg chg="add del mod ord">
          <ac:chgData name="Aman Sindhu" userId="d0f9fb1b-ac6d-4725-a3fe-96e000a814f6" providerId="ADAL" clId="{FA2F9674-D08B-4432-B659-0F4F0DBD4A60}" dt="2023-04-26T10:58:40.682" v="355" actId="700"/>
          <ac:spMkLst>
            <pc:docMk/>
            <pc:sldMk cId="1279449829" sldId="443"/>
            <ac:spMk id="35" creationId="{3B343871-1001-70B7-79E8-3DD01E925965}"/>
          </ac:spMkLst>
        </pc:spChg>
        <pc:spChg chg="add del mod ord">
          <ac:chgData name="Aman Sindhu" userId="d0f9fb1b-ac6d-4725-a3fe-96e000a814f6" providerId="ADAL" clId="{FA2F9674-D08B-4432-B659-0F4F0DBD4A60}" dt="2023-04-26T10:58:52.421" v="356" actId="700"/>
          <ac:spMkLst>
            <pc:docMk/>
            <pc:sldMk cId="1279449829" sldId="443"/>
            <ac:spMk id="36" creationId="{B4B7BC08-35C5-C608-B5F2-C32CFF89302C}"/>
          </ac:spMkLst>
        </pc:spChg>
        <pc:spChg chg="add del mod ord">
          <ac:chgData name="Aman Sindhu" userId="d0f9fb1b-ac6d-4725-a3fe-96e000a814f6" providerId="ADAL" clId="{FA2F9674-D08B-4432-B659-0F4F0DBD4A60}" dt="2023-04-26T10:58:52.421" v="356" actId="700"/>
          <ac:spMkLst>
            <pc:docMk/>
            <pc:sldMk cId="1279449829" sldId="443"/>
            <ac:spMk id="37" creationId="{5E9DAC95-D3F7-4886-9114-105827BBB56A}"/>
          </ac:spMkLst>
        </pc:spChg>
        <pc:spChg chg="add del mod ord">
          <ac:chgData name="Aman Sindhu" userId="d0f9fb1b-ac6d-4725-a3fe-96e000a814f6" providerId="ADAL" clId="{FA2F9674-D08B-4432-B659-0F4F0DBD4A60}" dt="2023-04-26T10:59:25.319" v="357" actId="700"/>
          <ac:spMkLst>
            <pc:docMk/>
            <pc:sldMk cId="1279449829" sldId="443"/>
            <ac:spMk id="38" creationId="{03E0A295-F905-AFAB-460C-05D8D62B79F6}"/>
          </ac:spMkLst>
        </pc:spChg>
        <pc:spChg chg="add del mod ord">
          <ac:chgData name="Aman Sindhu" userId="d0f9fb1b-ac6d-4725-a3fe-96e000a814f6" providerId="ADAL" clId="{FA2F9674-D08B-4432-B659-0F4F0DBD4A60}" dt="2023-04-26T10:59:25.319" v="357" actId="700"/>
          <ac:spMkLst>
            <pc:docMk/>
            <pc:sldMk cId="1279449829" sldId="443"/>
            <ac:spMk id="39" creationId="{79A4F0EE-FEEB-28F2-246A-FD731129AE7F}"/>
          </ac:spMkLst>
        </pc:spChg>
        <pc:spChg chg="add del">
          <ac:chgData name="Aman Sindhu" userId="d0f9fb1b-ac6d-4725-a3fe-96e000a814f6" providerId="ADAL" clId="{FA2F9674-D08B-4432-B659-0F4F0DBD4A60}" dt="2023-04-26T10:58:40.682" v="355" actId="700"/>
          <ac:spMkLst>
            <pc:docMk/>
            <pc:sldMk cId="1279449829" sldId="443"/>
            <ac:spMk id="40" creationId="{2B97F24A-32CE-4C1C-A50D-3016B394DCFB}"/>
          </ac:spMkLst>
        </pc:spChg>
        <pc:spChg chg="add del mod ord">
          <ac:chgData name="Aman Sindhu" userId="d0f9fb1b-ac6d-4725-a3fe-96e000a814f6" providerId="ADAL" clId="{FA2F9674-D08B-4432-B659-0F4F0DBD4A60}" dt="2023-04-26T10:59:31.674" v="359" actId="700"/>
          <ac:spMkLst>
            <pc:docMk/>
            <pc:sldMk cId="1279449829" sldId="443"/>
            <ac:spMk id="41" creationId="{0FDC782B-0DCF-2696-4587-E040151B2603}"/>
          </ac:spMkLst>
        </pc:spChg>
        <pc:spChg chg="add del">
          <ac:chgData name="Aman Sindhu" userId="d0f9fb1b-ac6d-4725-a3fe-96e000a814f6" providerId="ADAL" clId="{FA2F9674-D08B-4432-B659-0F4F0DBD4A60}" dt="2023-04-26T10:58:40.682" v="355" actId="700"/>
          <ac:spMkLst>
            <pc:docMk/>
            <pc:sldMk cId="1279449829" sldId="443"/>
            <ac:spMk id="42" creationId="{CD8B4F24-440B-49E9-B85D-733523DC064B}"/>
          </ac:spMkLst>
        </pc:spChg>
        <pc:spChg chg="add del mod ord">
          <ac:chgData name="Aman Sindhu" userId="d0f9fb1b-ac6d-4725-a3fe-96e000a814f6" providerId="ADAL" clId="{FA2F9674-D08B-4432-B659-0F4F0DBD4A60}" dt="2023-04-26T10:59:44.479" v="360" actId="700"/>
          <ac:spMkLst>
            <pc:docMk/>
            <pc:sldMk cId="1279449829" sldId="443"/>
            <ac:spMk id="43" creationId="{9C85BB9B-DE11-CC41-469A-A172AECC3AD7}"/>
          </ac:spMkLst>
        </pc:spChg>
        <pc:spChg chg="add del mod ord">
          <ac:chgData name="Aman Sindhu" userId="d0f9fb1b-ac6d-4725-a3fe-96e000a814f6" providerId="ADAL" clId="{FA2F9674-D08B-4432-B659-0F4F0DBD4A60}" dt="2023-04-26T10:59:48.357" v="362" actId="700"/>
          <ac:spMkLst>
            <pc:docMk/>
            <pc:sldMk cId="1279449829" sldId="443"/>
            <ac:spMk id="44" creationId="{950473EE-1ADF-1C48-D454-50FB7EB0A899}"/>
          </ac:spMkLst>
        </pc:spChg>
        <pc:spChg chg="add del mod ord">
          <ac:chgData name="Aman Sindhu" userId="d0f9fb1b-ac6d-4725-a3fe-96e000a814f6" providerId="ADAL" clId="{FA2F9674-D08B-4432-B659-0F4F0DBD4A60}" dt="2023-04-26T10:59:48.357" v="362" actId="700"/>
          <ac:spMkLst>
            <pc:docMk/>
            <pc:sldMk cId="1279449829" sldId="443"/>
            <ac:spMk id="45" creationId="{5F008E90-9E71-1E14-00F7-2D9E825AEAED}"/>
          </ac:spMkLst>
        </pc:spChg>
        <pc:spChg chg="add del mod ord">
          <ac:chgData name="Aman Sindhu" userId="d0f9fb1b-ac6d-4725-a3fe-96e000a814f6" providerId="ADAL" clId="{FA2F9674-D08B-4432-B659-0F4F0DBD4A60}" dt="2023-04-26T11:00:52.144" v="372" actId="700"/>
          <ac:spMkLst>
            <pc:docMk/>
            <pc:sldMk cId="1279449829" sldId="443"/>
            <ac:spMk id="46" creationId="{EB2E12C9-58C0-BA1D-626A-963C9D0A6A93}"/>
          </ac:spMkLst>
        </pc:spChg>
        <pc:spChg chg="add del mod ord">
          <ac:chgData name="Aman Sindhu" userId="d0f9fb1b-ac6d-4725-a3fe-96e000a814f6" providerId="ADAL" clId="{FA2F9674-D08B-4432-B659-0F4F0DBD4A60}" dt="2023-04-26T11:00:57.377" v="374" actId="700"/>
          <ac:spMkLst>
            <pc:docMk/>
            <pc:sldMk cId="1279449829" sldId="443"/>
            <ac:spMk id="47" creationId="{4899814A-43A8-FE16-282B-1CC40D26162A}"/>
          </ac:spMkLst>
        </pc:spChg>
        <pc:spChg chg="add del mod ord">
          <ac:chgData name="Aman Sindhu" userId="d0f9fb1b-ac6d-4725-a3fe-96e000a814f6" providerId="ADAL" clId="{FA2F9674-D08B-4432-B659-0F4F0DBD4A60}" dt="2023-04-26T11:00:57.377" v="374" actId="700"/>
          <ac:spMkLst>
            <pc:docMk/>
            <pc:sldMk cId="1279449829" sldId="443"/>
            <ac:spMk id="48" creationId="{651E9857-E703-1308-3316-18ABEF3F752F}"/>
          </ac:spMkLst>
        </pc:spChg>
        <pc:spChg chg="add del mod ord">
          <ac:chgData name="Aman Sindhu" userId="d0f9fb1b-ac6d-4725-a3fe-96e000a814f6" providerId="ADAL" clId="{FA2F9674-D08B-4432-B659-0F4F0DBD4A60}" dt="2023-04-26T11:01:36.280" v="381" actId="700"/>
          <ac:spMkLst>
            <pc:docMk/>
            <pc:sldMk cId="1279449829" sldId="443"/>
            <ac:spMk id="49" creationId="{F5CC81E0-41DC-2FCA-17B9-1E484CB58B2A}"/>
          </ac:spMkLst>
        </pc:spChg>
        <pc:spChg chg="add del mod ord">
          <ac:chgData name="Aman Sindhu" userId="d0f9fb1b-ac6d-4725-a3fe-96e000a814f6" providerId="ADAL" clId="{FA2F9674-D08B-4432-B659-0F4F0DBD4A60}" dt="2023-04-26T11:01:40.528" v="383" actId="700"/>
          <ac:spMkLst>
            <pc:docMk/>
            <pc:sldMk cId="1279449829" sldId="443"/>
            <ac:spMk id="50" creationId="{4BEEDD28-9392-401A-B99C-AD1EE167C0A0}"/>
          </ac:spMkLst>
        </pc:spChg>
        <pc:spChg chg="add del mod ord">
          <ac:chgData name="Aman Sindhu" userId="d0f9fb1b-ac6d-4725-a3fe-96e000a814f6" providerId="ADAL" clId="{FA2F9674-D08B-4432-B659-0F4F0DBD4A60}" dt="2023-04-26T11:01:53.248" v="384" actId="26606"/>
          <ac:spMkLst>
            <pc:docMk/>
            <pc:sldMk cId="1279449829" sldId="443"/>
            <ac:spMk id="51" creationId="{1CDCDC78-280D-5FF7-954E-34D2E0739D45}"/>
          </ac:spMkLst>
        </pc:spChg>
        <pc:spChg chg="add del mod ord">
          <ac:chgData name="Aman Sindhu" userId="d0f9fb1b-ac6d-4725-a3fe-96e000a814f6" providerId="ADAL" clId="{FA2F9674-D08B-4432-B659-0F4F0DBD4A60}" dt="2023-04-26T11:07:22.289" v="424" actId="26606"/>
          <ac:spMkLst>
            <pc:docMk/>
            <pc:sldMk cId="1279449829" sldId="443"/>
            <ac:spMk id="52" creationId="{31ED03F1-A5DA-6CC4-019D-133F55C04602}"/>
          </ac:spMkLst>
        </pc:spChg>
        <pc:spChg chg="add del">
          <ac:chgData name="Aman Sindhu" userId="d0f9fb1b-ac6d-4725-a3fe-96e000a814f6" providerId="ADAL" clId="{FA2F9674-D08B-4432-B659-0F4F0DBD4A60}" dt="2023-04-26T11:07:08.891" v="423" actId="700"/>
          <ac:spMkLst>
            <pc:docMk/>
            <pc:sldMk cId="1279449829" sldId="443"/>
            <ac:spMk id="56" creationId="{D4771268-CB57-404A-9271-370EB28F6090}"/>
          </ac:spMkLst>
        </pc:spChg>
        <pc:spChg chg="add">
          <ac:chgData name="Aman Sindhu" userId="d0f9fb1b-ac6d-4725-a3fe-96e000a814f6" providerId="ADAL" clId="{FA2F9674-D08B-4432-B659-0F4F0DBD4A60}" dt="2023-04-26T11:07:22.289" v="424" actId="26606"/>
          <ac:spMkLst>
            <pc:docMk/>
            <pc:sldMk cId="1279449829" sldId="443"/>
            <ac:spMk id="57" creationId="{D4771268-CB57-404A-9271-370EB28F6090}"/>
          </ac:spMkLst>
        </pc:spChg>
        <pc:picChg chg="add mod">
          <ac:chgData name="Aman Sindhu" userId="d0f9fb1b-ac6d-4725-a3fe-96e000a814f6" providerId="ADAL" clId="{FA2F9674-D08B-4432-B659-0F4F0DBD4A60}" dt="2023-04-26T11:08:45.380" v="434" actId="1076"/>
          <ac:picMkLst>
            <pc:docMk/>
            <pc:sldMk cId="1279449829" sldId="443"/>
            <ac:picMk id="4" creationId="{FCEB56C9-2CC1-74E9-AD66-F4A94DAEEBF2}"/>
          </ac:picMkLst>
        </pc:picChg>
        <pc:picChg chg="del">
          <ac:chgData name="Aman Sindhu" userId="d0f9fb1b-ac6d-4725-a3fe-96e000a814f6" providerId="ADAL" clId="{FA2F9674-D08B-4432-B659-0F4F0DBD4A60}" dt="2023-04-26T10:56:39.160" v="338" actId="478"/>
          <ac:picMkLst>
            <pc:docMk/>
            <pc:sldMk cId="1279449829" sldId="443"/>
            <ac:picMk id="6" creationId="{08B0291B-E7B4-DFC2-2F76-2504615B966B}"/>
          </ac:picMkLst>
        </pc:picChg>
      </pc:sldChg>
      <pc:sldChg chg="addSp delSp modSp new del mod setBg">
        <pc:chgData name="Aman Sindhu" userId="d0f9fb1b-ac6d-4725-a3fe-96e000a814f6" providerId="ADAL" clId="{FA2F9674-D08B-4432-B659-0F4F0DBD4A60}" dt="2023-04-19T11:53:57.089" v="40" actId="47"/>
        <pc:sldMkLst>
          <pc:docMk/>
          <pc:sldMk cId="2854494298" sldId="443"/>
        </pc:sldMkLst>
        <pc:spChg chg="del">
          <ac:chgData name="Aman Sindhu" userId="d0f9fb1b-ac6d-4725-a3fe-96e000a814f6" providerId="ADAL" clId="{FA2F9674-D08B-4432-B659-0F4F0DBD4A60}" dt="2023-04-19T11:51:03.420" v="14" actId="478"/>
          <ac:spMkLst>
            <pc:docMk/>
            <pc:sldMk cId="2854494298" sldId="443"/>
            <ac:spMk id="2" creationId="{DA878936-2D5A-0C8B-1090-8CDA8F4C76C9}"/>
          </ac:spMkLst>
        </pc:spChg>
        <pc:spChg chg="del">
          <ac:chgData name="Aman Sindhu" userId="d0f9fb1b-ac6d-4725-a3fe-96e000a814f6" providerId="ADAL" clId="{FA2F9674-D08B-4432-B659-0F4F0DBD4A60}" dt="2023-04-19T11:51:04.747" v="15" actId="478"/>
          <ac:spMkLst>
            <pc:docMk/>
            <pc:sldMk cId="2854494298" sldId="443"/>
            <ac:spMk id="3" creationId="{246193A7-C95C-C13A-1299-F4886C092BD0}"/>
          </ac:spMkLst>
        </pc:spChg>
        <pc:spChg chg="add del">
          <ac:chgData name="Aman Sindhu" userId="d0f9fb1b-ac6d-4725-a3fe-96e000a814f6" providerId="ADAL" clId="{FA2F9674-D08B-4432-B659-0F4F0DBD4A60}" dt="2023-04-19T11:51:54.033" v="26" actId="26606"/>
          <ac:spMkLst>
            <pc:docMk/>
            <pc:sldMk cId="2854494298" sldId="443"/>
            <ac:spMk id="12" creationId="{F3060C83-F051-4F0E-ABAD-AA0DFC48B218}"/>
          </ac:spMkLst>
        </pc:spChg>
        <pc:spChg chg="add del">
          <ac:chgData name="Aman Sindhu" userId="d0f9fb1b-ac6d-4725-a3fe-96e000a814f6" providerId="ADAL" clId="{FA2F9674-D08B-4432-B659-0F4F0DBD4A60}" dt="2023-04-19T11:51:54.033" v="26" actId="26606"/>
          <ac:spMkLst>
            <pc:docMk/>
            <pc:sldMk cId="2854494298" sldId="443"/>
            <ac:spMk id="14" creationId="{83C98ABE-055B-441F-B07E-44F97F083C39}"/>
          </ac:spMkLst>
        </pc:spChg>
        <pc:spChg chg="add del">
          <ac:chgData name="Aman Sindhu" userId="d0f9fb1b-ac6d-4725-a3fe-96e000a814f6" providerId="ADAL" clId="{FA2F9674-D08B-4432-B659-0F4F0DBD4A60}" dt="2023-04-19T11:51:54.033" v="26" actId="26606"/>
          <ac:spMkLst>
            <pc:docMk/>
            <pc:sldMk cId="2854494298" sldId="443"/>
            <ac:spMk id="16" creationId="{29FDB030-9B49-4CED-8CCD-4D99382388AC}"/>
          </ac:spMkLst>
        </pc:spChg>
        <pc:spChg chg="add del">
          <ac:chgData name="Aman Sindhu" userId="d0f9fb1b-ac6d-4725-a3fe-96e000a814f6" providerId="ADAL" clId="{FA2F9674-D08B-4432-B659-0F4F0DBD4A60}" dt="2023-04-19T11:51:54.033" v="26" actId="26606"/>
          <ac:spMkLst>
            <pc:docMk/>
            <pc:sldMk cId="2854494298" sldId="443"/>
            <ac:spMk id="18" creationId="{3783CA14-24A1-485C-8B30-D6A5D87987AD}"/>
          </ac:spMkLst>
        </pc:spChg>
        <pc:spChg chg="add del">
          <ac:chgData name="Aman Sindhu" userId="d0f9fb1b-ac6d-4725-a3fe-96e000a814f6" providerId="ADAL" clId="{FA2F9674-D08B-4432-B659-0F4F0DBD4A60}" dt="2023-04-19T11:51:54.033" v="26" actId="26606"/>
          <ac:spMkLst>
            <pc:docMk/>
            <pc:sldMk cId="2854494298" sldId="443"/>
            <ac:spMk id="20" creationId="{9A97C86A-04D6-40F7-AE84-31AB43E6A846}"/>
          </ac:spMkLst>
        </pc:spChg>
        <pc:spChg chg="add del">
          <ac:chgData name="Aman Sindhu" userId="d0f9fb1b-ac6d-4725-a3fe-96e000a814f6" providerId="ADAL" clId="{FA2F9674-D08B-4432-B659-0F4F0DBD4A60}" dt="2023-04-19T11:51:54.033" v="26" actId="26606"/>
          <ac:spMkLst>
            <pc:docMk/>
            <pc:sldMk cId="2854494298" sldId="443"/>
            <ac:spMk id="22" creationId="{FF9F2414-84E8-453E-B1F3-389FDE8192D9}"/>
          </ac:spMkLst>
        </pc:spChg>
        <pc:spChg chg="add del">
          <ac:chgData name="Aman Sindhu" userId="d0f9fb1b-ac6d-4725-a3fe-96e000a814f6" providerId="ADAL" clId="{FA2F9674-D08B-4432-B659-0F4F0DBD4A60}" dt="2023-04-19T11:51:54.033" v="26" actId="26606"/>
          <ac:spMkLst>
            <pc:docMk/>
            <pc:sldMk cId="2854494298" sldId="443"/>
            <ac:spMk id="24" creationId="{3ECA69A1-7536-43AC-85EF-C7106179F5ED}"/>
          </ac:spMkLst>
        </pc:spChg>
        <pc:spChg chg="add del">
          <ac:chgData name="Aman Sindhu" userId="d0f9fb1b-ac6d-4725-a3fe-96e000a814f6" providerId="ADAL" clId="{FA2F9674-D08B-4432-B659-0F4F0DBD4A60}" dt="2023-04-19T11:51:55.630" v="28" actId="26606"/>
          <ac:spMkLst>
            <pc:docMk/>
            <pc:sldMk cId="2854494298" sldId="443"/>
            <ac:spMk id="26" creationId="{42A4FC2C-047E-45A5-965D-8E1E3BF09BC6}"/>
          </ac:spMkLst>
        </pc:spChg>
        <pc:spChg chg="add del">
          <ac:chgData name="Aman Sindhu" userId="d0f9fb1b-ac6d-4725-a3fe-96e000a814f6" providerId="ADAL" clId="{FA2F9674-D08B-4432-B659-0F4F0DBD4A60}" dt="2023-04-19T11:51:56.368" v="30" actId="26606"/>
          <ac:spMkLst>
            <pc:docMk/>
            <pc:sldMk cId="2854494298" sldId="443"/>
            <ac:spMk id="28" creationId="{F3060C83-F051-4F0E-ABAD-AA0DFC48B218}"/>
          </ac:spMkLst>
        </pc:spChg>
        <pc:spChg chg="add del">
          <ac:chgData name="Aman Sindhu" userId="d0f9fb1b-ac6d-4725-a3fe-96e000a814f6" providerId="ADAL" clId="{FA2F9674-D08B-4432-B659-0F4F0DBD4A60}" dt="2023-04-19T11:51:56.368" v="30" actId="26606"/>
          <ac:spMkLst>
            <pc:docMk/>
            <pc:sldMk cId="2854494298" sldId="443"/>
            <ac:spMk id="29" creationId="{83C98ABE-055B-441F-B07E-44F97F083C39}"/>
          </ac:spMkLst>
        </pc:spChg>
        <pc:spChg chg="add del">
          <ac:chgData name="Aman Sindhu" userId="d0f9fb1b-ac6d-4725-a3fe-96e000a814f6" providerId="ADAL" clId="{FA2F9674-D08B-4432-B659-0F4F0DBD4A60}" dt="2023-04-19T11:51:56.368" v="30" actId="26606"/>
          <ac:spMkLst>
            <pc:docMk/>
            <pc:sldMk cId="2854494298" sldId="443"/>
            <ac:spMk id="30" creationId="{29FDB030-9B49-4CED-8CCD-4D99382388AC}"/>
          </ac:spMkLst>
        </pc:spChg>
        <pc:spChg chg="add del">
          <ac:chgData name="Aman Sindhu" userId="d0f9fb1b-ac6d-4725-a3fe-96e000a814f6" providerId="ADAL" clId="{FA2F9674-D08B-4432-B659-0F4F0DBD4A60}" dt="2023-04-19T11:51:56.368" v="30" actId="26606"/>
          <ac:spMkLst>
            <pc:docMk/>
            <pc:sldMk cId="2854494298" sldId="443"/>
            <ac:spMk id="31" creationId="{3783CA14-24A1-485C-8B30-D6A5D87987AD}"/>
          </ac:spMkLst>
        </pc:spChg>
        <pc:spChg chg="add del">
          <ac:chgData name="Aman Sindhu" userId="d0f9fb1b-ac6d-4725-a3fe-96e000a814f6" providerId="ADAL" clId="{FA2F9674-D08B-4432-B659-0F4F0DBD4A60}" dt="2023-04-19T11:51:56.368" v="30" actId="26606"/>
          <ac:spMkLst>
            <pc:docMk/>
            <pc:sldMk cId="2854494298" sldId="443"/>
            <ac:spMk id="32" creationId="{9A97C86A-04D6-40F7-AE84-31AB43E6A846}"/>
          </ac:spMkLst>
        </pc:spChg>
        <pc:spChg chg="add del">
          <ac:chgData name="Aman Sindhu" userId="d0f9fb1b-ac6d-4725-a3fe-96e000a814f6" providerId="ADAL" clId="{FA2F9674-D08B-4432-B659-0F4F0DBD4A60}" dt="2023-04-19T11:51:56.368" v="30" actId="26606"/>
          <ac:spMkLst>
            <pc:docMk/>
            <pc:sldMk cId="2854494298" sldId="443"/>
            <ac:spMk id="33" creationId="{FF9F2414-84E8-453E-B1F3-389FDE8192D9}"/>
          </ac:spMkLst>
        </pc:spChg>
        <pc:spChg chg="add del">
          <ac:chgData name="Aman Sindhu" userId="d0f9fb1b-ac6d-4725-a3fe-96e000a814f6" providerId="ADAL" clId="{FA2F9674-D08B-4432-B659-0F4F0DBD4A60}" dt="2023-04-19T11:51:56.368" v="30" actId="26606"/>
          <ac:spMkLst>
            <pc:docMk/>
            <pc:sldMk cId="2854494298" sldId="443"/>
            <ac:spMk id="34" creationId="{3ECA69A1-7536-43AC-85EF-C7106179F5ED}"/>
          </ac:spMkLst>
        </pc:spChg>
        <pc:spChg chg="add del">
          <ac:chgData name="Aman Sindhu" userId="d0f9fb1b-ac6d-4725-a3fe-96e000a814f6" providerId="ADAL" clId="{FA2F9674-D08B-4432-B659-0F4F0DBD4A60}" dt="2023-04-19T11:51:59.324" v="32" actId="26606"/>
          <ac:spMkLst>
            <pc:docMk/>
            <pc:sldMk cId="2854494298" sldId="443"/>
            <ac:spMk id="36" creationId="{AB8C311F-7253-4AED-9701-7FC0708C41C7}"/>
          </ac:spMkLst>
        </pc:spChg>
        <pc:spChg chg="add del">
          <ac:chgData name="Aman Sindhu" userId="d0f9fb1b-ac6d-4725-a3fe-96e000a814f6" providerId="ADAL" clId="{FA2F9674-D08B-4432-B659-0F4F0DBD4A60}" dt="2023-04-19T11:51:59.324" v="32" actId="26606"/>
          <ac:spMkLst>
            <pc:docMk/>
            <pc:sldMk cId="2854494298" sldId="443"/>
            <ac:spMk id="37" creationId="{E2384209-CB15-4CDF-9D31-C44FD9A3F20D}"/>
          </ac:spMkLst>
        </pc:spChg>
        <pc:spChg chg="add del">
          <ac:chgData name="Aman Sindhu" userId="d0f9fb1b-ac6d-4725-a3fe-96e000a814f6" providerId="ADAL" clId="{FA2F9674-D08B-4432-B659-0F4F0DBD4A60}" dt="2023-04-19T11:51:59.324" v="32" actId="26606"/>
          <ac:spMkLst>
            <pc:docMk/>
            <pc:sldMk cId="2854494298" sldId="443"/>
            <ac:spMk id="38" creationId="{2633B3B5-CC90-43F0-8714-D31D1F3F0209}"/>
          </ac:spMkLst>
        </pc:spChg>
        <pc:spChg chg="add del">
          <ac:chgData name="Aman Sindhu" userId="d0f9fb1b-ac6d-4725-a3fe-96e000a814f6" providerId="ADAL" clId="{FA2F9674-D08B-4432-B659-0F4F0DBD4A60}" dt="2023-04-19T11:51:59.324" v="32" actId="26606"/>
          <ac:spMkLst>
            <pc:docMk/>
            <pc:sldMk cId="2854494298" sldId="443"/>
            <ac:spMk id="39" creationId="{A8D57A06-A426-446D-B02C-A2DC6B62E45E}"/>
          </ac:spMkLst>
        </pc:spChg>
        <pc:spChg chg="add del">
          <ac:chgData name="Aman Sindhu" userId="d0f9fb1b-ac6d-4725-a3fe-96e000a814f6" providerId="ADAL" clId="{FA2F9674-D08B-4432-B659-0F4F0DBD4A60}" dt="2023-04-19T11:52:07.655" v="36" actId="26606"/>
          <ac:spMkLst>
            <pc:docMk/>
            <pc:sldMk cId="2854494298" sldId="443"/>
            <ac:spMk id="43" creationId="{32BC26D8-82FB-445E-AA49-62A77D7C1EE0}"/>
          </ac:spMkLst>
        </pc:spChg>
        <pc:spChg chg="add del">
          <ac:chgData name="Aman Sindhu" userId="d0f9fb1b-ac6d-4725-a3fe-96e000a814f6" providerId="ADAL" clId="{FA2F9674-D08B-4432-B659-0F4F0DBD4A60}" dt="2023-04-19T11:52:07.655" v="36" actId="26606"/>
          <ac:spMkLst>
            <pc:docMk/>
            <pc:sldMk cId="2854494298" sldId="443"/>
            <ac:spMk id="44" creationId="{CB44330D-EA18-4254-AA95-EB49948539B8}"/>
          </ac:spMkLst>
        </pc:spChg>
        <pc:spChg chg="add">
          <ac:chgData name="Aman Sindhu" userId="d0f9fb1b-ac6d-4725-a3fe-96e000a814f6" providerId="ADAL" clId="{FA2F9674-D08B-4432-B659-0F4F0DBD4A60}" dt="2023-04-19T11:52:07.662" v="37" actId="26606"/>
          <ac:spMkLst>
            <pc:docMk/>
            <pc:sldMk cId="2854494298" sldId="443"/>
            <ac:spMk id="46" creationId="{86FF76B9-219D-4469-AF87-0236D29032F1}"/>
          </ac:spMkLst>
        </pc:spChg>
        <pc:spChg chg="add">
          <ac:chgData name="Aman Sindhu" userId="d0f9fb1b-ac6d-4725-a3fe-96e000a814f6" providerId="ADAL" clId="{FA2F9674-D08B-4432-B659-0F4F0DBD4A60}" dt="2023-04-19T11:52:07.662" v="37" actId="26606"/>
          <ac:spMkLst>
            <pc:docMk/>
            <pc:sldMk cId="2854494298" sldId="443"/>
            <ac:spMk id="49" creationId="{2E80C965-DB6D-4F81-9E9E-B027384D0BD6}"/>
          </ac:spMkLst>
        </pc:spChg>
        <pc:spChg chg="add">
          <ac:chgData name="Aman Sindhu" userId="d0f9fb1b-ac6d-4725-a3fe-96e000a814f6" providerId="ADAL" clId="{FA2F9674-D08B-4432-B659-0F4F0DBD4A60}" dt="2023-04-19T11:52:07.662" v="37" actId="26606"/>
          <ac:spMkLst>
            <pc:docMk/>
            <pc:sldMk cId="2854494298" sldId="443"/>
            <ac:spMk id="50" creationId="{633C5E46-DAC5-4661-9C87-22B08E2A512F}"/>
          </ac:spMkLst>
        </pc:spChg>
        <pc:grpChg chg="add">
          <ac:chgData name="Aman Sindhu" userId="d0f9fb1b-ac6d-4725-a3fe-96e000a814f6" providerId="ADAL" clId="{FA2F9674-D08B-4432-B659-0F4F0DBD4A60}" dt="2023-04-19T11:52:07.662" v="37" actId="26606"/>
          <ac:grpSpMkLst>
            <pc:docMk/>
            <pc:sldMk cId="2854494298" sldId="443"/>
            <ac:grpSpMk id="47" creationId="{DB88BD78-87E1-424D-B479-C37D8E41B12E}"/>
          </ac:grpSpMkLst>
        </pc:grpChg>
        <pc:picChg chg="add del mod">
          <ac:chgData name="Aman Sindhu" userId="d0f9fb1b-ac6d-4725-a3fe-96e000a814f6" providerId="ADAL" clId="{FA2F9674-D08B-4432-B659-0F4F0DBD4A60}" dt="2023-04-19T11:51:38.127" v="21" actId="478"/>
          <ac:picMkLst>
            <pc:docMk/>
            <pc:sldMk cId="2854494298" sldId="443"/>
            <ac:picMk id="5" creationId="{939A712A-FF14-1A60-026C-8E5D4B15ED05}"/>
          </ac:picMkLst>
        </pc:picChg>
        <pc:picChg chg="add del mod">
          <ac:chgData name="Aman Sindhu" userId="d0f9fb1b-ac6d-4725-a3fe-96e000a814f6" providerId="ADAL" clId="{FA2F9674-D08B-4432-B659-0F4F0DBD4A60}" dt="2023-04-19T11:52:22.125" v="39" actId="478"/>
          <ac:picMkLst>
            <pc:docMk/>
            <pc:sldMk cId="2854494298" sldId="443"/>
            <ac:picMk id="7" creationId="{EAEB49FA-6AEB-9AE0-59EC-BA46D14CF91D}"/>
          </ac:picMkLst>
        </pc:picChg>
        <pc:cxnChg chg="add del">
          <ac:chgData name="Aman Sindhu" userId="d0f9fb1b-ac6d-4725-a3fe-96e000a814f6" providerId="ADAL" clId="{FA2F9674-D08B-4432-B659-0F4F0DBD4A60}" dt="2023-04-19T11:52:05.273" v="34" actId="26606"/>
          <ac:cxnSpMkLst>
            <pc:docMk/>
            <pc:sldMk cId="2854494298" sldId="443"/>
            <ac:cxnSpMk id="41" creationId="{22F6364A-B358-4BEE-B158-0734D2C938D4}"/>
          </ac:cxnSpMkLst>
        </pc:cxnChg>
      </pc:sldChg>
      <pc:sldChg chg="addSp delSp modSp new del mod setBg">
        <pc:chgData name="Aman Sindhu" userId="d0f9fb1b-ac6d-4725-a3fe-96e000a814f6" providerId="ADAL" clId="{FA2F9674-D08B-4432-B659-0F4F0DBD4A60}" dt="2023-04-19T12:07:08.885" v="72" actId="47"/>
        <pc:sldMkLst>
          <pc:docMk/>
          <pc:sldMk cId="3007480753" sldId="443"/>
        </pc:sldMkLst>
        <pc:spChg chg="del">
          <ac:chgData name="Aman Sindhu" userId="d0f9fb1b-ac6d-4725-a3fe-96e000a814f6" providerId="ADAL" clId="{FA2F9674-D08B-4432-B659-0F4F0DBD4A60}" dt="2023-04-19T12:02:44.022" v="60" actId="478"/>
          <ac:spMkLst>
            <pc:docMk/>
            <pc:sldMk cId="3007480753" sldId="443"/>
            <ac:spMk id="2" creationId="{8608CDBF-384A-F994-AE2D-DCBAE8BFA389}"/>
          </ac:spMkLst>
        </pc:spChg>
        <pc:spChg chg="del">
          <ac:chgData name="Aman Sindhu" userId="d0f9fb1b-ac6d-4725-a3fe-96e000a814f6" providerId="ADAL" clId="{FA2F9674-D08B-4432-B659-0F4F0DBD4A60}" dt="2023-04-19T12:02:45.445" v="61" actId="478"/>
          <ac:spMkLst>
            <pc:docMk/>
            <pc:sldMk cId="3007480753" sldId="443"/>
            <ac:spMk id="3" creationId="{5279F905-39CD-37A5-302D-529F5BAAAC9A}"/>
          </ac:spMkLst>
        </pc:spChg>
        <pc:spChg chg="add del">
          <ac:chgData name="Aman Sindhu" userId="d0f9fb1b-ac6d-4725-a3fe-96e000a814f6" providerId="ADAL" clId="{FA2F9674-D08B-4432-B659-0F4F0DBD4A60}" dt="2023-04-19T12:06:52.037" v="66" actId="26606"/>
          <ac:spMkLst>
            <pc:docMk/>
            <pc:sldMk cId="3007480753" sldId="443"/>
            <ac:spMk id="10" creationId="{F3060C83-F051-4F0E-ABAD-AA0DFC48B218}"/>
          </ac:spMkLst>
        </pc:spChg>
        <pc:spChg chg="add del">
          <ac:chgData name="Aman Sindhu" userId="d0f9fb1b-ac6d-4725-a3fe-96e000a814f6" providerId="ADAL" clId="{FA2F9674-D08B-4432-B659-0F4F0DBD4A60}" dt="2023-04-19T12:06:52.037" v="66" actId="26606"/>
          <ac:spMkLst>
            <pc:docMk/>
            <pc:sldMk cId="3007480753" sldId="443"/>
            <ac:spMk id="12" creationId="{83C98ABE-055B-441F-B07E-44F97F083C39}"/>
          </ac:spMkLst>
        </pc:spChg>
        <pc:spChg chg="add del">
          <ac:chgData name="Aman Sindhu" userId="d0f9fb1b-ac6d-4725-a3fe-96e000a814f6" providerId="ADAL" clId="{FA2F9674-D08B-4432-B659-0F4F0DBD4A60}" dt="2023-04-19T12:06:52.037" v="66" actId="26606"/>
          <ac:spMkLst>
            <pc:docMk/>
            <pc:sldMk cId="3007480753" sldId="443"/>
            <ac:spMk id="14" creationId="{29FDB030-9B49-4CED-8CCD-4D99382388AC}"/>
          </ac:spMkLst>
        </pc:spChg>
        <pc:spChg chg="add del">
          <ac:chgData name="Aman Sindhu" userId="d0f9fb1b-ac6d-4725-a3fe-96e000a814f6" providerId="ADAL" clId="{FA2F9674-D08B-4432-B659-0F4F0DBD4A60}" dt="2023-04-19T12:06:52.037" v="66" actId="26606"/>
          <ac:spMkLst>
            <pc:docMk/>
            <pc:sldMk cId="3007480753" sldId="443"/>
            <ac:spMk id="16" creationId="{3783CA14-24A1-485C-8B30-D6A5D87987AD}"/>
          </ac:spMkLst>
        </pc:spChg>
        <pc:spChg chg="add del">
          <ac:chgData name="Aman Sindhu" userId="d0f9fb1b-ac6d-4725-a3fe-96e000a814f6" providerId="ADAL" clId="{FA2F9674-D08B-4432-B659-0F4F0DBD4A60}" dt="2023-04-19T12:06:52.037" v="66" actId="26606"/>
          <ac:spMkLst>
            <pc:docMk/>
            <pc:sldMk cId="3007480753" sldId="443"/>
            <ac:spMk id="18" creationId="{9A97C86A-04D6-40F7-AE84-31AB43E6A846}"/>
          </ac:spMkLst>
        </pc:spChg>
        <pc:spChg chg="add del">
          <ac:chgData name="Aman Sindhu" userId="d0f9fb1b-ac6d-4725-a3fe-96e000a814f6" providerId="ADAL" clId="{FA2F9674-D08B-4432-B659-0F4F0DBD4A60}" dt="2023-04-19T12:06:52.037" v="66" actId="26606"/>
          <ac:spMkLst>
            <pc:docMk/>
            <pc:sldMk cId="3007480753" sldId="443"/>
            <ac:spMk id="20" creationId="{FF9F2414-84E8-453E-B1F3-389FDE8192D9}"/>
          </ac:spMkLst>
        </pc:spChg>
        <pc:spChg chg="add del">
          <ac:chgData name="Aman Sindhu" userId="d0f9fb1b-ac6d-4725-a3fe-96e000a814f6" providerId="ADAL" clId="{FA2F9674-D08B-4432-B659-0F4F0DBD4A60}" dt="2023-04-19T12:06:52.037" v="66" actId="26606"/>
          <ac:spMkLst>
            <pc:docMk/>
            <pc:sldMk cId="3007480753" sldId="443"/>
            <ac:spMk id="22" creationId="{3ECA69A1-7536-43AC-85EF-C7106179F5ED}"/>
          </ac:spMkLst>
        </pc:spChg>
        <pc:spChg chg="add del">
          <ac:chgData name="Aman Sindhu" userId="d0f9fb1b-ac6d-4725-a3fe-96e000a814f6" providerId="ADAL" clId="{FA2F9674-D08B-4432-B659-0F4F0DBD4A60}" dt="2023-04-19T12:06:54.573" v="68" actId="26606"/>
          <ac:spMkLst>
            <pc:docMk/>
            <pc:sldMk cId="3007480753" sldId="443"/>
            <ac:spMk id="24" creationId="{01D0AF59-99C3-4251-AB9A-C966C6AD4400}"/>
          </ac:spMkLst>
        </pc:spChg>
        <pc:spChg chg="add del">
          <ac:chgData name="Aman Sindhu" userId="d0f9fb1b-ac6d-4725-a3fe-96e000a814f6" providerId="ADAL" clId="{FA2F9674-D08B-4432-B659-0F4F0DBD4A60}" dt="2023-04-19T12:06:54.573" v="68" actId="26606"/>
          <ac:spMkLst>
            <pc:docMk/>
            <pc:sldMk cId="3007480753" sldId="443"/>
            <ac:spMk id="25" creationId="{1855405F-37A2-4869-9154-F8BE3BECE6C3}"/>
          </ac:spMkLst>
        </pc:spChg>
        <pc:spChg chg="add del">
          <ac:chgData name="Aman Sindhu" userId="d0f9fb1b-ac6d-4725-a3fe-96e000a814f6" providerId="ADAL" clId="{FA2F9674-D08B-4432-B659-0F4F0DBD4A60}" dt="2023-04-19T12:06:57.299" v="70" actId="26606"/>
          <ac:spMkLst>
            <pc:docMk/>
            <pc:sldMk cId="3007480753" sldId="443"/>
            <ac:spMk id="27" creationId="{8DAAB828-02C8-4111-AC14-FF5ACEDDFE37}"/>
          </ac:spMkLst>
        </pc:spChg>
        <pc:spChg chg="add">
          <ac:chgData name="Aman Sindhu" userId="d0f9fb1b-ac6d-4725-a3fe-96e000a814f6" providerId="ADAL" clId="{FA2F9674-D08B-4432-B659-0F4F0DBD4A60}" dt="2023-04-19T12:06:57.306" v="71" actId="26606"/>
          <ac:spMkLst>
            <pc:docMk/>
            <pc:sldMk cId="3007480753" sldId="443"/>
            <ac:spMk id="31" creationId="{7BDAC5B6-20CE-447F-8BA1-F2274AC7AE5B}"/>
          </ac:spMkLst>
        </pc:spChg>
        <pc:spChg chg="add">
          <ac:chgData name="Aman Sindhu" userId="d0f9fb1b-ac6d-4725-a3fe-96e000a814f6" providerId="ADAL" clId="{FA2F9674-D08B-4432-B659-0F4F0DBD4A60}" dt="2023-04-19T12:06:57.306" v="71" actId="26606"/>
          <ac:spMkLst>
            <pc:docMk/>
            <pc:sldMk cId="3007480753" sldId="443"/>
            <ac:spMk id="32" creationId="{D1D22B31-BF8F-446B-9009-8A251FB177CB}"/>
          </ac:spMkLst>
        </pc:spChg>
        <pc:grpChg chg="add del">
          <ac:chgData name="Aman Sindhu" userId="d0f9fb1b-ac6d-4725-a3fe-96e000a814f6" providerId="ADAL" clId="{FA2F9674-D08B-4432-B659-0F4F0DBD4A60}" dt="2023-04-19T12:06:57.299" v="70" actId="26606"/>
          <ac:grpSpMkLst>
            <pc:docMk/>
            <pc:sldMk cId="3007480753" sldId="443"/>
            <ac:grpSpMk id="28" creationId="{C32D4553-E775-4F16-9A6F-FED8D166A5B7}"/>
          </ac:grpSpMkLst>
        </pc:grpChg>
        <pc:picChg chg="add mod">
          <ac:chgData name="Aman Sindhu" userId="d0f9fb1b-ac6d-4725-a3fe-96e000a814f6" providerId="ADAL" clId="{FA2F9674-D08B-4432-B659-0F4F0DBD4A60}" dt="2023-04-19T12:06:57.306" v="71" actId="26606"/>
          <ac:picMkLst>
            <pc:docMk/>
            <pc:sldMk cId="3007480753" sldId="443"/>
            <ac:picMk id="5" creationId="{29D93020-3D50-D08D-A48F-9C5DBA642E84}"/>
          </ac:picMkLst>
        </pc:picChg>
      </pc:sldChg>
      <pc:sldChg chg="addSp delSp modSp new mod setBg modClrScheme delDesignElem chgLayout">
        <pc:chgData name="Aman Sindhu" userId="d0f9fb1b-ac6d-4725-a3fe-96e000a814f6" providerId="ADAL" clId="{FA2F9674-D08B-4432-B659-0F4F0DBD4A60}" dt="2023-05-01T11:44:53.500" v="876" actId="20577"/>
        <pc:sldMkLst>
          <pc:docMk/>
          <pc:sldMk cId="698207904" sldId="444"/>
        </pc:sldMkLst>
        <pc:spChg chg="del mod ord">
          <ac:chgData name="Aman Sindhu" userId="d0f9fb1b-ac6d-4725-a3fe-96e000a814f6" providerId="ADAL" clId="{FA2F9674-D08B-4432-B659-0F4F0DBD4A60}" dt="2023-04-28T12:41:51.734" v="746" actId="700"/>
          <ac:spMkLst>
            <pc:docMk/>
            <pc:sldMk cId="698207904" sldId="444"/>
            <ac:spMk id="2" creationId="{06E0BE88-60AA-3A5B-38F5-72EC7DC0F8E2}"/>
          </ac:spMkLst>
        </pc:spChg>
        <pc:spChg chg="del mod ord">
          <ac:chgData name="Aman Sindhu" userId="d0f9fb1b-ac6d-4725-a3fe-96e000a814f6" providerId="ADAL" clId="{FA2F9674-D08B-4432-B659-0F4F0DBD4A60}" dt="2023-04-28T12:41:51.734" v="746" actId="700"/>
          <ac:spMkLst>
            <pc:docMk/>
            <pc:sldMk cId="698207904" sldId="444"/>
            <ac:spMk id="3" creationId="{1CB49F86-0316-74AE-70BD-7A3F9187BEEB}"/>
          </ac:spMkLst>
        </pc:spChg>
        <pc:spChg chg="add mod ord">
          <ac:chgData name="Aman Sindhu" userId="d0f9fb1b-ac6d-4725-a3fe-96e000a814f6" providerId="ADAL" clId="{FA2F9674-D08B-4432-B659-0F4F0DBD4A60}" dt="2023-05-01T11:44:53.500" v="876" actId="20577"/>
          <ac:spMkLst>
            <pc:docMk/>
            <pc:sldMk cId="698207904" sldId="444"/>
            <ac:spMk id="4" creationId="{94ADC898-50DD-62D8-BEC4-7FF4D715F69F}"/>
          </ac:spMkLst>
        </pc:spChg>
        <pc:spChg chg="add del mod ord">
          <ac:chgData name="Aman Sindhu" userId="d0f9fb1b-ac6d-4725-a3fe-96e000a814f6" providerId="ADAL" clId="{FA2F9674-D08B-4432-B659-0F4F0DBD4A60}" dt="2023-04-28T12:41:57.365" v="747" actId="478"/>
          <ac:spMkLst>
            <pc:docMk/>
            <pc:sldMk cId="698207904" sldId="444"/>
            <ac:spMk id="5" creationId="{16A03B63-BB83-8547-A317-2DC96D04F68D}"/>
          </ac:spMkLst>
        </pc:spChg>
        <pc:spChg chg="add del mod ord">
          <ac:chgData name="Aman Sindhu" userId="d0f9fb1b-ac6d-4725-a3fe-96e000a814f6" providerId="ADAL" clId="{FA2F9674-D08B-4432-B659-0F4F0DBD4A60}" dt="2023-04-28T12:43:21.436" v="759" actId="478"/>
          <ac:spMkLst>
            <pc:docMk/>
            <pc:sldMk cId="698207904" sldId="444"/>
            <ac:spMk id="8" creationId="{61B323F2-3360-D2B5-FDE1-D05B37203D37}"/>
          </ac:spMkLst>
        </pc:spChg>
        <pc:spChg chg="add">
          <ac:chgData name="Aman Sindhu" userId="d0f9fb1b-ac6d-4725-a3fe-96e000a814f6" providerId="ADAL" clId="{FA2F9674-D08B-4432-B659-0F4F0DBD4A60}" dt="2023-04-28T12:43:02.502" v="758" actId="26606"/>
          <ac:spMkLst>
            <pc:docMk/>
            <pc:sldMk cId="698207904" sldId="444"/>
            <ac:spMk id="10" creationId="{91E5A9A7-95C6-4F4F-B00E-C82E07FE62EF}"/>
          </ac:spMkLst>
        </pc:spChg>
        <pc:spChg chg="add del">
          <ac:chgData name="Aman Sindhu" userId="d0f9fb1b-ac6d-4725-a3fe-96e000a814f6" providerId="ADAL" clId="{FA2F9674-D08B-4432-B659-0F4F0DBD4A60}" dt="2023-04-28T12:42:29.276" v="755" actId="26606"/>
          <ac:spMkLst>
            <pc:docMk/>
            <pc:sldMk cId="698207904" sldId="444"/>
            <ac:spMk id="12" creationId="{D4771268-CB57-404A-9271-370EB28F6090}"/>
          </ac:spMkLst>
        </pc:spChg>
        <pc:spChg chg="add">
          <ac:chgData name="Aman Sindhu" userId="d0f9fb1b-ac6d-4725-a3fe-96e000a814f6" providerId="ADAL" clId="{FA2F9674-D08B-4432-B659-0F4F0DBD4A60}" dt="2023-04-28T12:43:02.502" v="758" actId="26606"/>
          <ac:spMkLst>
            <pc:docMk/>
            <pc:sldMk cId="698207904" sldId="444"/>
            <ac:spMk id="13" creationId="{A8384FB5-9ADC-4DDC-881B-597D56F5B15D}"/>
          </ac:spMkLst>
        </pc:spChg>
        <pc:spChg chg="add del">
          <ac:chgData name="Aman Sindhu" userId="d0f9fb1b-ac6d-4725-a3fe-96e000a814f6" providerId="ADAL" clId="{FA2F9674-D08B-4432-B659-0F4F0DBD4A60}" dt="2023-04-28T12:42:56.380" v="757" actId="700"/>
          <ac:spMkLst>
            <pc:docMk/>
            <pc:sldMk cId="698207904" sldId="444"/>
            <ac:spMk id="14" creationId="{91E5A9A7-95C6-4F4F-B00E-C82E07FE62EF}"/>
          </ac:spMkLst>
        </pc:spChg>
        <pc:spChg chg="add del">
          <ac:chgData name="Aman Sindhu" userId="d0f9fb1b-ac6d-4725-a3fe-96e000a814f6" providerId="ADAL" clId="{FA2F9674-D08B-4432-B659-0F4F0DBD4A60}" dt="2023-04-28T12:42:56.380" v="757" actId="700"/>
          <ac:spMkLst>
            <pc:docMk/>
            <pc:sldMk cId="698207904" sldId="444"/>
            <ac:spMk id="15" creationId="{A8384FB5-9ADC-4DDC-881B-597D56F5B15D}"/>
          </ac:spMkLst>
        </pc:spChg>
        <pc:spChg chg="add del">
          <ac:chgData name="Aman Sindhu" userId="d0f9fb1b-ac6d-4725-a3fe-96e000a814f6" providerId="ADAL" clId="{FA2F9674-D08B-4432-B659-0F4F0DBD4A60}" dt="2023-04-28T12:42:56.380" v="757" actId="700"/>
          <ac:spMkLst>
            <pc:docMk/>
            <pc:sldMk cId="698207904" sldId="444"/>
            <ac:spMk id="16" creationId="{D07DD2DE-F619-49DD-B5E7-03A290FF4ED1}"/>
          </ac:spMkLst>
        </pc:spChg>
        <pc:spChg chg="add">
          <ac:chgData name="Aman Sindhu" userId="d0f9fb1b-ac6d-4725-a3fe-96e000a814f6" providerId="ADAL" clId="{FA2F9674-D08B-4432-B659-0F4F0DBD4A60}" dt="2023-04-28T12:43:02.502" v="758" actId="26606"/>
          <ac:spMkLst>
            <pc:docMk/>
            <pc:sldMk cId="698207904" sldId="444"/>
            <ac:spMk id="17" creationId="{D07DD2DE-F619-49DD-B5E7-03A290FF4ED1}"/>
          </ac:spMkLst>
        </pc:spChg>
        <pc:spChg chg="add del">
          <ac:chgData name="Aman Sindhu" userId="d0f9fb1b-ac6d-4725-a3fe-96e000a814f6" providerId="ADAL" clId="{FA2F9674-D08B-4432-B659-0F4F0DBD4A60}" dt="2023-04-28T12:42:56.380" v="757" actId="700"/>
          <ac:spMkLst>
            <pc:docMk/>
            <pc:sldMk cId="698207904" sldId="444"/>
            <ac:spMk id="18" creationId="{85149191-5F60-4A28-AAFF-039F96B0F3EC}"/>
          </ac:spMkLst>
        </pc:spChg>
        <pc:spChg chg="add">
          <ac:chgData name="Aman Sindhu" userId="d0f9fb1b-ac6d-4725-a3fe-96e000a814f6" providerId="ADAL" clId="{FA2F9674-D08B-4432-B659-0F4F0DBD4A60}" dt="2023-04-28T12:43:02.502" v="758" actId="26606"/>
          <ac:spMkLst>
            <pc:docMk/>
            <pc:sldMk cId="698207904" sldId="444"/>
            <ac:spMk id="19" creationId="{85149191-5F60-4A28-AAFF-039F96B0F3EC}"/>
          </ac:spMkLst>
        </pc:spChg>
        <pc:spChg chg="add del">
          <ac:chgData name="Aman Sindhu" userId="d0f9fb1b-ac6d-4725-a3fe-96e000a814f6" providerId="ADAL" clId="{FA2F9674-D08B-4432-B659-0F4F0DBD4A60}" dt="2023-04-28T12:42:56.380" v="757" actId="700"/>
          <ac:spMkLst>
            <pc:docMk/>
            <pc:sldMk cId="698207904" sldId="444"/>
            <ac:spMk id="20" creationId="{F8260ED5-17F7-4158-B241-D51DD4CF1B7E}"/>
          </ac:spMkLst>
        </pc:spChg>
        <pc:spChg chg="add">
          <ac:chgData name="Aman Sindhu" userId="d0f9fb1b-ac6d-4725-a3fe-96e000a814f6" providerId="ADAL" clId="{FA2F9674-D08B-4432-B659-0F4F0DBD4A60}" dt="2023-04-28T12:43:02.502" v="758" actId="26606"/>
          <ac:spMkLst>
            <pc:docMk/>
            <pc:sldMk cId="698207904" sldId="444"/>
            <ac:spMk id="21" creationId="{F8260ED5-17F7-4158-B241-D51DD4CF1B7E}"/>
          </ac:spMkLst>
        </pc:spChg>
        <pc:picChg chg="add mod">
          <ac:chgData name="Aman Sindhu" userId="d0f9fb1b-ac6d-4725-a3fe-96e000a814f6" providerId="ADAL" clId="{FA2F9674-D08B-4432-B659-0F4F0DBD4A60}" dt="2023-04-28T12:43:42.398" v="764" actId="14100"/>
          <ac:picMkLst>
            <pc:docMk/>
            <pc:sldMk cId="698207904" sldId="444"/>
            <ac:picMk id="7" creationId="{9EC29AB7-E6A9-7292-0013-C8FD99A3DD68}"/>
          </ac:picMkLst>
        </pc:picChg>
      </pc:sldChg>
      <pc:sldChg chg="addSp delSp modSp new del mod setBg modClrScheme delDesignElem chgLayout">
        <pc:chgData name="Aman Sindhu" userId="d0f9fb1b-ac6d-4725-a3fe-96e000a814f6" providerId="ADAL" clId="{FA2F9674-D08B-4432-B659-0F4F0DBD4A60}" dt="2023-04-28T12:41:45.408" v="744" actId="47"/>
        <pc:sldMkLst>
          <pc:docMk/>
          <pc:sldMk cId="1285155215" sldId="444"/>
        </pc:sldMkLst>
        <pc:spChg chg="add del mod ord">
          <ac:chgData name="Aman Sindhu" userId="d0f9fb1b-ac6d-4725-a3fe-96e000a814f6" providerId="ADAL" clId="{FA2F9674-D08B-4432-B659-0F4F0DBD4A60}" dt="2023-04-28T12:41:36.465" v="741" actId="478"/>
          <ac:spMkLst>
            <pc:docMk/>
            <pc:sldMk cId="1285155215" sldId="444"/>
            <ac:spMk id="2" creationId="{5A65409E-05B6-7168-EEAE-F48C93627212}"/>
          </ac:spMkLst>
        </pc:spChg>
        <pc:spChg chg="add del">
          <ac:chgData name="Aman Sindhu" userId="d0f9fb1b-ac6d-4725-a3fe-96e000a814f6" providerId="ADAL" clId="{FA2F9674-D08B-4432-B659-0F4F0DBD4A60}" dt="2023-04-28T12:38:57.478" v="702" actId="478"/>
          <ac:spMkLst>
            <pc:docMk/>
            <pc:sldMk cId="1285155215" sldId="444"/>
            <ac:spMk id="3" creationId="{E72D25EB-9C0B-294D-CC95-67185EE130AE}"/>
          </ac:spMkLst>
        </pc:spChg>
        <pc:spChg chg="add del mod ord">
          <ac:chgData name="Aman Sindhu" userId="d0f9fb1b-ac6d-4725-a3fe-96e000a814f6" providerId="ADAL" clId="{FA2F9674-D08B-4432-B659-0F4F0DBD4A60}" dt="2023-04-28T12:39:57.233" v="724" actId="26606"/>
          <ac:spMkLst>
            <pc:docMk/>
            <pc:sldMk cId="1285155215" sldId="444"/>
            <ac:spMk id="8" creationId="{0B4E9E55-09FE-B709-38CE-25864CD849E3}"/>
          </ac:spMkLst>
        </pc:spChg>
        <pc:spChg chg="add del">
          <ac:chgData name="Aman Sindhu" userId="d0f9fb1b-ac6d-4725-a3fe-96e000a814f6" providerId="ADAL" clId="{FA2F9674-D08B-4432-B659-0F4F0DBD4A60}" dt="2023-04-28T12:39:15.510" v="706" actId="26606"/>
          <ac:spMkLst>
            <pc:docMk/>
            <pc:sldMk cId="1285155215" sldId="444"/>
            <ac:spMk id="9" creationId="{5DCB5928-DC7D-4612-9922-441966E15627}"/>
          </ac:spMkLst>
        </pc:spChg>
        <pc:spChg chg="add del">
          <ac:chgData name="Aman Sindhu" userId="d0f9fb1b-ac6d-4725-a3fe-96e000a814f6" providerId="ADAL" clId="{FA2F9674-D08B-4432-B659-0F4F0DBD4A60}" dt="2023-04-28T12:38:10.361" v="662" actId="26606"/>
          <ac:spMkLst>
            <pc:docMk/>
            <pc:sldMk cId="1285155215" sldId="444"/>
            <ac:spMk id="10" creationId="{F3060C83-F051-4F0E-ABAD-AA0DFC48B218}"/>
          </ac:spMkLst>
        </pc:spChg>
        <pc:spChg chg="add del">
          <ac:chgData name="Aman Sindhu" userId="d0f9fb1b-ac6d-4725-a3fe-96e000a814f6" providerId="ADAL" clId="{FA2F9674-D08B-4432-B659-0F4F0DBD4A60}" dt="2023-04-28T12:39:15.510" v="706" actId="26606"/>
          <ac:spMkLst>
            <pc:docMk/>
            <pc:sldMk cId="1285155215" sldId="444"/>
            <ac:spMk id="11" creationId="{682C1161-1736-45EC-99B7-33F3CAE9D517}"/>
          </ac:spMkLst>
        </pc:spChg>
        <pc:spChg chg="add del">
          <ac:chgData name="Aman Sindhu" userId="d0f9fb1b-ac6d-4725-a3fe-96e000a814f6" providerId="ADAL" clId="{FA2F9674-D08B-4432-B659-0F4F0DBD4A60}" dt="2023-04-28T12:38:10.361" v="662" actId="26606"/>
          <ac:spMkLst>
            <pc:docMk/>
            <pc:sldMk cId="1285155215" sldId="444"/>
            <ac:spMk id="12" creationId="{83C98ABE-055B-441F-B07E-44F97F083C39}"/>
          </ac:spMkLst>
        </pc:spChg>
        <pc:spChg chg="add del">
          <ac:chgData name="Aman Sindhu" userId="d0f9fb1b-ac6d-4725-a3fe-96e000a814f6" providerId="ADAL" clId="{FA2F9674-D08B-4432-B659-0F4F0DBD4A60}" dt="2023-04-28T12:39:15.510" v="706" actId="26606"/>
          <ac:spMkLst>
            <pc:docMk/>
            <pc:sldMk cId="1285155215" sldId="444"/>
            <ac:spMk id="13" creationId="{84D4DDB8-B68F-45B0-9F62-C4279996F672}"/>
          </ac:spMkLst>
        </pc:spChg>
        <pc:spChg chg="add del">
          <ac:chgData name="Aman Sindhu" userId="d0f9fb1b-ac6d-4725-a3fe-96e000a814f6" providerId="ADAL" clId="{FA2F9674-D08B-4432-B659-0F4F0DBD4A60}" dt="2023-04-28T12:38:10.361" v="662" actId="26606"/>
          <ac:spMkLst>
            <pc:docMk/>
            <pc:sldMk cId="1285155215" sldId="444"/>
            <ac:spMk id="14" creationId="{29FDB030-9B49-4CED-8CCD-4D99382388AC}"/>
          </ac:spMkLst>
        </pc:spChg>
        <pc:spChg chg="add del">
          <ac:chgData name="Aman Sindhu" userId="d0f9fb1b-ac6d-4725-a3fe-96e000a814f6" providerId="ADAL" clId="{FA2F9674-D08B-4432-B659-0F4F0DBD4A60}" dt="2023-04-28T12:39:15.510" v="706" actId="26606"/>
          <ac:spMkLst>
            <pc:docMk/>
            <pc:sldMk cId="1285155215" sldId="444"/>
            <ac:spMk id="15" creationId="{AF2F604E-43BE-4DC3-B983-E071523364F8}"/>
          </ac:spMkLst>
        </pc:spChg>
        <pc:spChg chg="add del">
          <ac:chgData name="Aman Sindhu" userId="d0f9fb1b-ac6d-4725-a3fe-96e000a814f6" providerId="ADAL" clId="{FA2F9674-D08B-4432-B659-0F4F0DBD4A60}" dt="2023-04-28T12:38:10.361" v="662" actId="26606"/>
          <ac:spMkLst>
            <pc:docMk/>
            <pc:sldMk cId="1285155215" sldId="444"/>
            <ac:spMk id="16" creationId="{3783CA14-24A1-485C-8B30-D6A5D87987AD}"/>
          </ac:spMkLst>
        </pc:spChg>
        <pc:spChg chg="add del">
          <ac:chgData name="Aman Sindhu" userId="d0f9fb1b-ac6d-4725-a3fe-96e000a814f6" providerId="ADAL" clId="{FA2F9674-D08B-4432-B659-0F4F0DBD4A60}" dt="2023-04-28T12:39:15.510" v="706" actId="26606"/>
          <ac:spMkLst>
            <pc:docMk/>
            <pc:sldMk cId="1285155215" sldId="444"/>
            <ac:spMk id="17" creationId="{08C9B587-E65E-4B52-B37C-ABEBB6E87928}"/>
          </ac:spMkLst>
        </pc:spChg>
        <pc:spChg chg="add del">
          <ac:chgData name="Aman Sindhu" userId="d0f9fb1b-ac6d-4725-a3fe-96e000a814f6" providerId="ADAL" clId="{FA2F9674-D08B-4432-B659-0F4F0DBD4A60}" dt="2023-04-28T12:38:10.361" v="662" actId="26606"/>
          <ac:spMkLst>
            <pc:docMk/>
            <pc:sldMk cId="1285155215" sldId="444"/>
            <ac:spMk id="18" creationId="{9A97C86A-04D6-40F7-AE84-31AB43E6A846}"/>
          </ac:spMkLst>
        </pc:spChg>
        <pc:spChg chg="add del">
          <ac:chgData name="Aman Sindhu" userId="d0f9fb1b-ac6d-4725-a3fe-96e000a814f6" providerId="ADAL" clId="{FA2F9674-D08B-4432-B659-0F4F0DBD4A60}" dt="2023-04-28T12:39:19.540" v="708" actId="26606"/>
          <ac:spMkLst>
            <pc:docMk/>
            <pc:sldMk cId="1285155215" sldId="444"/>
            <ac:spMk id="19" creationId="{D4771268-CB57-404A-9271-370EB28F6090}"/>
          </ac:spMkLst>
        </pc:spChg>
        <pc:spChg chg="add del">
          <ac:chgData name="Aman Sindhu" userId="d0f9fb1b-ac6d-4725-a3fe-96e000a814f6" providerId="ADAL" clId="{FA2F9674-D08B-4432-B659-0F4F0DBD4A60}" dt="2023-04-28T12:38:10.361" v="662" actId="26606"/>
          <ac:spMkLst>
            <pc:docMk/>
            <pc:sldMk cId="1285155215" sldId="444"/>
            <ac:spMk id="20" creationId="{FF9F2414-84E8-453E-B1F3-389FDE8192D9}"/>
          </ac:spMkLst>
        </pc:spChg>
        <pc:spChg chg="add del">
          <ac:chgData name="Aman Sindhu" userId="d0f9fb1b-ac6d-4725-a3fe-96e000a814f6" providerId="ADAL" clId="{FA2F9674-D08B-4432-B659-0F4F0DBD4A60}" dt="2023-04-28T12:39:24.285" v="710" actId="26606"/>
          <ac:spMkLst>
            <pc:docMk/>
            <pc:sldMk cId="1285155215" sldId="444"/>
            <ac:spMk id="21" creationId="{19C9EAEA-39D0-4B0E-A0EB-51E7B26740B1}"/>
          </ac:spMkLst>
        </pc:spChg>
        <pc:spChg chg="add del">
          <ac:chgData name="Aman Sindhu" userId="d0f9fb1b-ac6d-4725-a3fe-96e000a814f6" providerId="ADAL" clId="{FA2F9674-D08B-4432-B659-0F4F0DBD4A60}" dt="2023-04-28T12:38:10.361" v="662" actId="26606"/>
          <ac:spMkLst>
            <pc:docMk/>
            <pc:sldMk cId="1285155215" sldId="444"/>
            <ac:spMk id="22" creationId="{3ECA69A1-7536-43AC-85EF-C7106179F5ED}"/>
          </ac:spMkLst>
        </pc:spChg>
        <pc:spChg chg="add del">
          <ac:chgData name="Aman Sindhu" userId="d0f9fb1b-ac6d-4725-a3fe-96e000a814f6" providerId="ADAL" clId="{FA2F9674-D08B-4432-B659-0F4F0DBD4A60}" dt="2023-04-28T12:39:24.285" v="710" actId="26606"/>
          <ac:spMkLst>
            <pc:docMk/>
            <pc:sldMk cId="1285155215" sldId="444"/>
            <ac:spMk id="23" creationId="{47942995-B07F-4636-9A06-C6A104B260A8}"/>
          </ac:spMkLst>
        </pc:spChg>
        <pc:spChg chg="add del">
          <ac:chgData name="Aman Sindhu" userId="d0f9fb1b-ac6d-4725-a3fe-96e000a814f6" providerId="ADAL" clId="{FA2F9674-D08B-4432-B659-0F4F0DBD4A60}" dt="2023-04-28T12:39:42.897" v="716" actId="26606"/>
          <ac:spMkLst>
            <pc:docMk/>
            <pc:sldMk cId="1285155215" sldId="444"/>
            <ac:spMk id="25" creationId="{3C54F4CE-85F0-46ED-80DA-9518C9251AD1}"/>
          </ac:spMkLst>
        </pc:spChg>
        <pc:spChg chg="add del">
          <ac:chgData name="Aman Sindhu" userId="d0f9fb1b-ac6d-4725-a3fe-96e000a814f6" providerId="ADAL" clId="{FA2F9674-D08B-4432-B659-0F4F0DBD4A60}" dt="2023-04-28T12:39:42.897" v="716" actId="26606"/>
          <ac:spMkLst>
            <pc:docMk/>
            <pc:sldMk cId="1285155215" sldId="444"/>
            <ac:spMk id="26" creationId="{DADD1FCA-8ACB-4958-81DD-4CDD6D3E1921}"/>
          </ac:spMkLst>
        </pc:spChg>
        <pc:spChg chg="add del">
          <ac:chgData name="Aman Sindhu" userId="d0f9fb1b-ac6d-4725-a3fe-96e000a814f6" providerId="ADAL" clId="{FA2F9674-D08B-4432-B659-0F4F0DBD4A60}" dt="2023-04-28T12:39:24.285" v="710" actId="26606"/>
          <ac:spMkLst>
            <pc:docMk/>
            <pc:sldMk cId="1285155215" sldId="444"/>
            <ac:spMk id="28" creationId="{B81933D1-5615-42C7-9C0B-4EB7105CCE2D}"/>
          </ac:spMkLst>
        </pc:spChg>
        <pc:spChg chg="add del">
          <ac:chgData name="Aman Sindhu" userId="d0f9fb1b-ac6d-4725-a3fe-96e000a814f6" providerId="ADAL" clId="{FA2F9674-D08B-4432-B659-0F4F0DBD4A60}" dt="2023-04-28T12:39:44.074" v="719" actId="26606"/>
          <ac:spMkLst>
            <pc:docMk/>
            <pc:sldMk cId="1285155215" sldId="444"/>
            <ac:spMk id="29" creationId="{2B97F24A-32CE-4C1C-A50D-3016B394DCFB}"/>
          </ac:spMkLst>
        </pc:spChg>
        <pc:spChg chg="add del">
          <ac:chgData name="Aman Sindhu" userId="d0f9fb1b-ac6d-4725-a3fe-96e000a814f6" providerId="ADAL" clId="{FA2F9674-D08B-4432-B659-0F4F0DBD4A60}" dt="2023-04-28T12:39:27.957" v="712" actId="26606"/>
          <ac:spMkLst>
            <pc:docMk/>
            <pc:sldMk cId="1285155215" sldId="444"/>
            <ac:spMk id="30" creationId="{D12DDE76-C203-4047-9998-63900085B5E8}"/>
          </ac:spMkLst>
        </pc:spChg>
        <pc:spChg chg="add del">
          <ac:chgData name="Aman Sindhu" userId="d0f9fb1b-ac6d-4725-a3fe-96e000a814f6" providerId="ADAL" clId="{FA2F9674-D08B-4432-B659-0F4F0DBD4A60}" dt="2023-04-28T12:39:44.074" v="719" actId="26606"/>
          <ac:spMkLst>
            <pc:docMk/>
            <pc:sldMk cId="1285155215" sldId="444"/>
            <ac:spMk id="31" creationId="{CD8B4F24-440B-49E9-B85D-733523DC064B}"/>
          </ac:spMkLst>
        </pc:spChg>
        <pc:spChg chg="add del">
          <ac:chgData name="Aman Sindhu" userId="d0f9fb1b-ac6d-4725-a3fe-96e000a814f6" providerId="ADAL" clId="{FA2F9674-D08B-4432-B659-0F4F0DBD4A60}" dt="2023-04-28T12:39:35.174" v="714" actId="700"/>
          <ac:spMkLst>
            <pc:docMk/>
            <pc:sldMk cId="1285155215" sldId="444"/>
            <ac:spMk id="32" creationId="{3C54F4CE-85F0-46ED-80DA-9518C9251AD1}"/>
          </ac:spMkLst>
        </pc:spChg>
        <pc:spChg chg="add del">
          <ac:chgData name="Aman Sindhu" userId="d0f9fb1b-ac6d-4725-a3fe-96e000a814f6" providerId="ADAL" clId="{FA2F9674-D08B-4432-B659-0F4F0DBD4A60}" dt="2023-04-28T12:39:35.174" v="714" actId="700"/>
          <ac:spMkLst>
            <pc:docMk/>
            <pc:sldMk cId="1285155215" sldId="444"/>
            <ac:spMk id="33" creationId="{DADD1FCA-8ACB-4958-81DD-4CDD6D3E1921}"/>
          </ac:spMkLst>
        </pc:spChg>
        <pc:spChg chg="add del">
          <ac:chgData name="Aman Sindhu" userId="d0f9fb1b-ac6d-4725-a3fe-96e000a814f6" providerId="ADAL" clId="{FA2F9674-D08B-4432-B659-0F4F0DBD4A60}" dt="2023-04-28T12:39:45.603" v="721" actId="26606"/>
          <ac:spMkLst>
            <pc:docMk/>
            <pc:sldMk cId="1285155215" sldId="444"/>
            <ac:spMk id="34" creationId="{2EB492CD-616E-47F8-933B-5E2D952A0593}"/>
          </ac:spMkLst>
        </pc:spChg>
        <pc:spChg chg="add del">
          <ac:chgData name="Aman Sindhu" userId="d0f9fb1b-ac6d-4725-a3fe-96e000a814f6" providerId="ADAL" clId="{FA2F9674-D08B-4432-B659-0F4F0DBD4A60}" dt="2023-04-28T12:39:45.603" v="721" actId="26606"/>
          <ac:spMkLst>
            <pc:docMk/>
            <pc:sldMk cId="1285155215" sldId="444"/>
            <ac:spMk id="35" creationId="{59383CF9-23B5-4335-9B21-1791C4CF1C75}"/>
          </ac:spMkLst>
        </pc:spChg>
        <pc:spChg chg="add del">
          <ac:chgData name="Aman Sindhu" userId="d0f9fb1b-ac6d-4725-a3fe-96e000a814f6" providerId="ADAL" clId="{FA2F9674-D08B-4432-B659-0F4F0DBD4A60}" dt="2023-04-28T12:39:45.603" v="721" actId="26606"/>
          <ac:spMkLst>
            <pc:docMk/>
            <pc:sldMk cId="1285155215" sldId="444"/>
            <ac:spMk id="36" creationId="{0007FE00-9498-4706-B255-6437B0252C02}"/>
          </ac:spMkLst>
        </pc:spChg>
        <pc:spChg chg="add del mod ord">
          <ac:chgData name="Aman Sindhu" userId="d0f9fb1b-ac6d-4725-a3fe-96e000a814f6" providerId="ADAL" clId="{FA2F9674-D08B-4432-B659-0F4F0DBD4A60}" dt="2023-04-28T12:40:27.603" v="727" actId="700"/>
          <ac:spMkLst>
            <pc:docMk/>
            <pc:sldMk cId="1285155215" sldId="444"/>
            <ac:spMk id="37" creationId="{62D52EAB-3293-2FEB-5E26-BBD5055C0A77}"/>
          </ac:spMkLst>
        </pc:spChg>
        <pc:spChg chg="add del">
          <ac:chgData name="Aman Sindhu" userId="d0f9fb1b-ac6d-4725-a3fe-96e000a814f6" providerId="ADAL" clId="{FA2F9674-D08B-4432-B659-0F4F0DBD4A60}" dt="2023-04-28T12:39:57.223" v="723" actId="26606"/>
          <ac:spMkLst>
            <pc:docMk/>
            <pc:sldMk cId="1285155215" sldId="444"/>
            <ac:spMk id="38" creationId="{9389D3E0-BA02-41D3-B2AC-8FD6AA893902}"/>
          </ac:spMkLst>
        </pc:spChg>
        <pc:spChg chg="add del mod ord">
          <ac:chgData name="Aman Sindhu" userId="d0f9fb1b-ac6d-4725-a3fe-96e000a814f6" providerId="ADAL" clId="{FA2F9674-D08B-4432-B659-0F4F0DBD4A60}" dt="2023-04-28T12:40:42.325" v="728" actId="478"/>
          <ac:spMkLst>
            <pc:docMk/>
            <pc:sldMk cId="1285155215" sldId="444"/>
            <ac:spMk id="39" creationId="{1692A15E-6024-92CB-C7F0-86FC4CC998BD}"/>
          </ac:spMkLst>
        </pc:spChg>
        <pc:spChg chg="add del">
          <ac:chgData name="Aman Sindhu" userId="d0f9fb1b-ac6d-4725-a3fe-96e000a814f6" providerId="ADAL" clId="{FA2F9674-D08B-4432-B659-0F4F0DBD4A60}" dt="2023-04-28T12:40:15.331" v="726" actId="700"/>
          <ac:spMkLst>
            <pc:docMk/>
            <pc:sldMk cId="1285155215" sldId="444"/>
            <ac:spMk id="40" creationId="{F0DCC097-1DB8-4B6D-85D0-6FBA0E1CA4BA}"/>
          </ac:spMkLst>
        </pc:spChg>
        <pc:spChg chg="add del">
          <ac:chgData name="Aman Sindhu" userId="d0f9fb1b-ac6d-4725-a3fe-96e000a814f6" providerId="ADAL" clId="{FA2F9674-D08B-4432-B659-0F4F0DBD4A60}" dt="2023-04-28T12:40:15.331" v="726" actId="700"/>
          <ac:spMkLst>
            <pc:docMk/>
            <pc:sldMk cId="1285155215" sldId="444"/>
            <ac:spMk id="41" creationId="{E0B58608-23C8-4441-994D-C6823EEE1DB7}"/>
          </ac:spMkLst>
        </pc:spChg>
        <pc:spChg chg="add del">
          <ac:chgData name="Aman Sindhu" userId="d0f9fb1b-ac6d-4725-a3fe-96e000a814f6" providerId="ADAL" clId="{FA2F9674-D08B-4432-B659-0F4F0DBD4A60}" dt="2023-04-28T12:40:01.392" v="725" actId="478"/>
          <ac:spMkLst>
            <pc:docMk/>
            <pc:sldMk cId="1285155215" sldId="444"/>
            <ac:spMk id="42" creationId="{0B4E9E55-09FE-B709-38CE-25864CD849E3}"/>
          </ac:spMkLst>
        </pc:spChg>
        <pc:spChg chg="add del mod ord">
          <ac:chgData name="Aman Sindhu" userId="d0f9fb1b-ac6d-4725-a3fe-96e000a814f6" providerId="ADAL" clId="{FA2F9674-D08B-4432-B659-0F4F0DBD4A60}" dt="2023-04-28T12:40:55.400" v="731" actId="700"/>
          <ac:spMkLst>
            <pc:docMk/>
            <pc:sldMk cId="1285155215" sldId="444"/>
            <ac:spMk id="43" creationId="{843FF5BD-9281-4ECC-1F66-616461660B3B}"/>
          </ac:spMkLst>
        </pc:spChg>
        <pc:spChg chg="add del mod ord">
          <ac:chgData name="Aman Sindhu" userId="d0f9fb1b-ac6d-4725-a3fe-96e000a814f6" providerId="ADAL" clId="{FA2F9674-D08B-4432-B659-0F4F0DBD4A60}" dt="2023-04-28T12:41:23.025" v="738" actId="700"/>
          <ac:spMkLst>
            <pc:docMk/>
            <pc:sldMk cId="1285155215" sldId="444"/>
            <ac:spMk id="44" creationId="{4419E2AB-67E4-3B70-46DA-1A287482127E}"/>
          </ac:spMkLst>
        </pc:spChg>
        <pc:spChg chg="add del mod ord">
          <ac:chgData name="Aman Sindhu" userId="d0f9fb1b-ac6d-4725-a3fe-96e000a814f6" providerId="ADAL" clId="{FA2F9674-D08B-4432-B659-0F4F0DBD4A60}" dt="2023-04-28T12:41:40.677" v="743" actId="478"/>
          <ac:spMkLst>
            <pc:docMk/>
            <pc:sldMk cId="1285155215" sldId="444"/>
            <ac:spMk id="45" creationId="{65899103-02F7-F865-AF70-62AC778E63B4}"/>
          </ac:spMkLst>
        </pc:spChg>
        <pc:spChg chg="add del mod">
          <ac:chgData name="Aman Sindhu" userId="d0f9fb1b-ac6d-4725-a3fe-96e000a814f6" providerId="ADAL" clId="{FA2F9674-D08B-4432-B659-0F4F0DBD4A60}" dt="2023-04-28T12:41:38.012" v="742" actId="478"/>
          <ac:spMkLst>
            <pc:docMk/>
            <pc:sldMk cId="1285155215" sldId="444"/>
            <ac:spMk id="47" creationId="{E1E7AB9B-CDAD-C707-FDE7-42AD6A7BAA79}"/>
          </ac:spMkLst>
        </pc:spChg>
        <pc:spChg chg="add del">
          <ac:chgData name="Aman Sindhu" userId="d0f9fb1b-ac6d-4725-a3fe-96e000a814f6" providerId="ADAL" clId="{FA2F9674-D08B-4432-B659-0F4F0DBD4A60}" dt="2023-04-28T12:41:14.598" v="733" actId="26606"/>
          <ac:spMkLst>
            <pc:docMk/>
            <pc:sldMk cId="1285155215" sldId="444"/>
            <ac:spMk id="49" creationId="{665DBBEF-238B-476B-96AB-8AAC3224ECEA}"/>
          </ac:spMkLst>
        </pc:spChg>
        <pc:spChg chg="add del">
          <ac:chgData name="Aman Sindhu" userId="d0f9fb1b-ac6d-4725-a3fe-96e000a814f6" providerId="ADAL" clId="{FA2F9674-D08B-4432-B659-0F4F0DBD4A60}" dt="2023-04-28T12:41:14.598" v="733" actId="26606"/>
          <ac:spMkLst>
            <pc:docMk/>
            <pc:sldMk cId="1285155215" sldId="444"/>
            <ac:spMk id="51" creationId="{3FCFB1DE-0B7E-48CC-BA90-B2AB0889F9D6}"/>
          </ac:spMkLst>
        </pc:spChg>
        <pc:spChg chg="add del">
          <ac:chgData name="Aman Sindhu" userId="d0f9fb1b-ac6d-4725-a3fe-96e000a814f6" providerId="ADAL" clId="{FA2F9674-D08B-4432-B659-0F4F0DBD4A60}" dt="2023-04-28T12:41:18.333" v="735" actId="26606"/>
          <ac:spMkLst>
            <pc:docMk/>
            <pc:sldMk cId="1285155215" sldId="444"/>
            <ac:spMk id="53" creationId="{FB5B0058-AF13-4859-B429-4EDDE2A26F7F}"/>
          </ac:spMkLst>
        </pc:spChg>
        <pc:spChg chg="add del">
          <ac:chgData name="Aman Sindhu" userId="d0f9fb1b-ac6d-4725-a3fe-96e000a814f6" providerId="ADAL" clId="{FA2F9674-D08B-4432-B659-0F4F0DBD4A60}" dt="2023-04-28T12:41:18.333" v="735" actId="26606"/>
          <ac:spMkLst>
            <pc:docMk/>
            <pc:sldMk cId="1285155215" sldId="444"/>
            <ac:spMk id="54" creationId="{D84C2E9E-0B5D-4B5F-9A1F-70EBDCE39034}"/>
          </ac:spMkLst>
        </pc:spChg>
        <pc:spChg chg="add del">
          <ac:chgData name="Aman Sindhu" userId="d0f9fb1b-ac6d-4725-a3fe-96e000a814f6" providerId="ADAL" clId="{FA2F9674-D08B-4432-B659-0F4F0DBD4A60}" dt="2023-04-28T12:41:23.025" v="738" actId="700"/>
          <ac:spMkLst>
            <pc:docMk/>
            <pc:sldMk cId="1285155215" sldId="444"/>
            <ac:spMk id="56" creationId="{2B97F24A-32CE-4C1C-A50D-3016B394DCFB}"/>
          </ac:spMkLst>
        </pc:spChg>
        <pc:spChg chg="add del">
          <ac:chgData name="Aman Sindhu" userId="d0f9fb1b-ac6d-4725-a3fe-96e000a814f6" providerId="ADAL" clId="{FA2F9674-D08B-4432-B659-0F4F0DBD4A60}" dt="2023-04-28T12:41:23.025" v="738" actId="700"/>
          <ac:spMkLst>
            <pc:docMk/>
            <pc:sldMk cId="1285155215" sldId="444"/>
            <ac:spMk id="57" creationId="{CD8B4F24-440B-49E9-B85D-733523DC064B}"/>
          </ac:spMkLst>
        </pc:spChg>
        <pc:grpChg chg="add del">
          <ac:chgData name="Aman Sindhu" userId="d0f9fb1b-ac6d-4725-a3fe-96e000a814f6" providerId="ADAL" clId="{FA2F9674-D08B-4432-B659-0F4F0DBD4A60}" dt="2023-04-28T12:39:24.285" v="710" actId="26606"/>
          <ac:grpSpMkLst>
            <pc:docMk/>
            <pc:sldMk cId="1285155215" sldId="444"/>
            <ac:grpSpMk id="24" creationId="{032D8612-31EB-44CF-A1D0-14FD4C705424}"/>
          </ac:grpSpMkLst>
        </pc:grpChg>
        <pc:picChg chg="add del mod">
          <ac:chgData name="Aman Sindhu" userId="d0f9fb1b-ac6d-4725-a3fe-96e000a814f6" providerId="ADAL" clId="{FA2F9674-D08B-4432-B659-0F4F0DBD4A60}" dt="2023-04-28T12:38:11.484" v="663" actId="931"/>
          <ac:picMkLst>
            <pc:docMk/>
            <pc:sldMk cId="1285155215" sldId="444"/>
            <ac:picMk id="5" creationId="{9777BBC2-A071-10C5-2F0C-B98850F6042F}"/>
          </ac:picMkLst>
        </pc:picChg>
        <pc:picChg chg="add del mod">
          <ac:chgData name="Aman Sindhu" userId="d0f9fb1b-ac6d-4725-a3fe-96e000a814f6" providerId="ADAL" clId="{FA2F9674-D08B-4432-B659-0F4F0DBD4A60}" dt="2023-04-28T12:41:30.635" v="740" actId="478"/>
          <ac:picMkLst>
            <pc:docMk/>
            <pc:sldMk cId="1285155215" sldId="444"/>
            <ac:picMk id="7" creationId="{30840468-12BE-6A02-6DA2-C5482A6F2266}"/>
          </ac:picMkLst>
        </pc:picChg>
      </pc:sldChg>
      <pc:sldChg chg="delSp add del setBg delDesignElem">
        <pc:chgData name="Aman Sindhu" userId="d0f9fb1b-ac6d-4725-a3fe-96e000a814f6" providerId="ADAL" clId="{FA2F9674-D08B-4432-B659-0F4F0DBD4A60}" dt="2023-04-26T10:58:26.385" v="354" actId="47"/>
        <pc:sldMkLst>
          <pc:docMk/>
          <pc:sldMk cId="2768853433" sldId="444"/>
        </pc:sldMkLst>
        <pc:spChg chg="del">
          <ac:chgData name="Aman Sindhu" userId="d0f9fb1b-ac6d-4725-a3fe-96e000a814f6" providerId="ADAL" clId="{FA2F9674-D08B-4432-B659-0F4F0DBD4A60}" dt="2023-04-26T10:58:22.699" v="353"/>
          <ac:spMkLst>
            <pc:docMk/>
            <pc:sldMk cId="2768853433" sldId="444"/>
            <ac:spMk id="11" creationId="{A8384FB5-9ADC-4DDC-881B-597D56F5B15D}"/>
          </ac:spMkLst>
        </pc:spChg>
        <pc:spChg chg="del">
          <ac:chgData name="Aman Sindhu" userId="d0f9fb1b-ac6d-4725-a3fe-96e000a814f6" providerId="ADAL" clId="{FA2F9674-D08B-4432-B659-0F4F0DBD4A60}" dt="2023-04-26T10:58:22.699" v="353"/>
          <ac:spMkLst>
            <pc:docMk/>
            <pc:sldMk cId="2768853433" sldId="444"/>
            <ac:spMk id="13" creationId="{91E5A9A7-95C6-4F4F-B00E-C82E07FE62EF}"/>
          </ac:spMkLst>
        </pc:spChg>
        <pc:spChg chg="del">
          <ac:chgData name="Aman Sindhu" userId="d0f9fb1b-ac6d-4725-a3fe-96e000a814f6" providerId="ADAL" clId="{FA2F9674-D08B-4432-B659-0F4F0DBD4A60}" dt="2023-04-26T10:58:22.699" v="353"/>
          <ac:spMkLst>
            <pc:docMk/>
            <pc:sldMk cId="2768853433" sldId="444"/>
            <ac:spMk id="15" creationId="{D07DD2DE-F619-49DD-B5E7-03A290FF4ED1}"/>
          </ac:spMkLst>
        </pc:spChg>
        <pc:spChg chg="del">
          <ac:chgData name="Aman Sindhu" userId="d0f9fb1b-ac6d-4725-a3fe-96e000a814f6" providerId="ADAL" clId="{FA2F9674-D08B-4432-B659-0F4F0DBD4A60}" dt="2023-04-26T10:58:22.699" v="353"/>
          <ac:spMkLst>
            <pc:docMk/>
            <pc:sldMk cId="2768853433" sldId="444"/>
            <ac:spMk id="17" creationId="{85149191-5F60-4A28-AAFF-039F96B0F3EC}"/>
          </ac:spMkLst>
        </pc:spChg>
        <pc:spChg chg="del">
          <ac:chgData name="Aman Sindhu" userId="d0f9fb1b-ac6d-4725-a3fe-96e000a814f6" providerId="ADAL" clId="{FA2F9674-D08B-4432-B659-0F4F0DBD4A60}" dt="2023-04-26T10:58:22.699" v="353"/>
          <ac:spMkLst>
            <pc:docMk/>
            <pc:sldMk cId="2768853433" sldId="444"/>
            <ac:spMk id="19" creationId="{F8260ED5-17F7-4158-B241-D51DD4CF1B7E}"/>
          </ac:spMkLst>
        </pc:spChg>
      </pc:sldChg>
      <pc:sldChg chg="delSp add del setBg delDesignElem">
        <pc:chgData name="Aman Sindhu" userId="d0f9fb1b-ac6d-4725-a3fe-96e000a814f6" providerId="ADAL" clId="{FA2F9674-D08B-4432-B659-0F4F0DBD4A60}" dt="2023-04-26T10:56:24.874" v="335" actId="47"/>
        <pc:sldMkLst>
          <pc:docMk/>
          <pc:sldMk cId="2858615772" sldId="444"/>
        </pc:sldMkLst>
        <pc:spChg chg="del">
          <ac:chgData name="Aman Sindhu" userId="d0f9fb1b-ac6d-4725-a3fe-96e000a814f6" providerId="ADAL" clId="{FA2F9674-D08B-4432-B659-0F4F0DBD4A60}" dt="2023-04-26T10:55:53.795" v="333"/>
          <ac:spMkLst>
            <pc:docMk/>
            <pc:sldMk cId="2858615772" sldId="444"/>
            <ac:spMk id="11" creationId="{A8384FB5-9ADC-4DDC-881B-597D56F5B15D}"/>
          </ac:spMkLst>
        </pc:spChg>
        <pc:spChg chg="del">
          <ac:chgData name="Aman Sindhu" userId="d0f9fb1b-ac6d-4725-a3fe-96e000a814f6" providerId="ADAL" clId="{FA2F9674-D08B-4432-B659-0F4F0DBD4A60}" dt="2023-04-26T10:55:53.795" v="333"/>
          <ac:spMkLst>
            <pc:docMk/>
            <pc:sldMk cId="2858615772" sldId="444"/>
            <ac:spMk id="13" creationId="{91E5A9A7-95C6-4F4F-B00E-C82E07FE62EF}"/>
          </ac:spMkLst>
        </pc:spChg>
        <pc:spChg chg="del">
          <ac:chgData name="Aman Sindhu" userId="d0f9fb1b-ac6d-4725-a3fe-96e000a814f6" providerId="ADAL" clId="{FA2F9674-D08B-4432-B659-0F4F0DBD4A60}" dt="2023-04-26T10:55:53.795" v="333"/>
          <ac:spMkLst>
            <pc:docMk/>
            <pc:sldMk cId="2858615772" sldId="444"/>
            <ac:spMk id="15" creationId="{D07DD2DE-F619-49DD-B5E7-03A290FF4ED1}"/>
          </ac:spMkLst>
        </pc:spChg>
        <pc:spChg chg="del">
          <ac:chgData name="Aman Sindhu" userId="d0f9fb1b-ac6d-4725-a3fe-96e000a814f6" providerId="ADAL" clId="{FA2F9674-D08B-4432-B659-0F4F0DBD4A60}" dt="2023-04-26T10:55:53.795" v="333"/>
          <ac:spMkLst>
            <pc:docMk/>
            <pc:sldMk cId="2858615772" sldId="444"/>
            <ac:spMk id="17" creationId="{85149191-5F60-4A28-AAFF-039F96B0F3EC}"/>
          </ac:spMkLst>
        </pc:spChg>
        <pc:spChg chg="del">
          <ac:chgData name="Aman Sindhu" userId="d0f9fb1b-ac6d-4725-a3fe-96e000a814f6" providerId="ADAL" clId="{FA2F9674-D08B-4432-B659-0F4F0DBD4A60}" dt="2023-04-26T10:55:53.795" v="333"/>
          <ac:spMkLst>
            <pc:docMk/>
            <pc:sldMk cId="2858615772" sldId="444"/>
            <ac:spMk id="19" creationId="{F8260ED5-17F7-4158-B241-D51DD4CF1B7E}"/>
          </ac:spMkLst>
        </pc:spChg>
      </pc:sldChg>
      <pc:sldChg chg="new del">
        <pc:chgData name="Aman Sindhu" userId="d0f9fb1b-ac6d-4725-a3fe-96e000a814f6" providerId="ADAL" clId="{FA2F9674-D08B-4432-B659-0F4F0DBD4A60}" dt="2023-05-01T11:42:48.987" v="783" actId="47"/>
        <pc:sldMkLst>
          <pc:docMk/>
          <pc:sldMk cId="2312504348" sldId="445"/>
        </pc:sldMkLst>
      </pc:sldChg>
      <pc:sldChg chg="add del">
        <pc:chgData name="Aman Sindhu" userId="d0f9fb1b-ac6d-4725-a3fe-96e000a814f6" providerId="ADAL" clId="{FA2F9674-D08B-4432-B659-0F4F0DBD4A60}" dt="2023-05-01T12:37:13.241" v="912" actId="2890"/>
        <pc:sldMkLst>
          <pc:docMk/>
          <pc:sldMk cId="3041249390" sldId="445"/>
        </pc:sldMkLst>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02FF74-C66B-4B98-9754-AC2FBB86C9DC}" type="doc">
      <dgm:prSet loTypeId="urn:microsoft.com/office/officeart/2005/8/layout/hierarchy1" loCatId="hierarchy" qsTypeId="urn:microsoft.com/office/officeart/2005/8/quickstyle/simple5" qsCatId="simple" csTypeId="urn:microsoft.com/office/officeart/2005/8/colors/colorful1" csCatId="colorful" phldr="1"/>
      <dgm:spPr/>
      <dgm:t>
        <a:bodyPr/>
        <a:lstStyle/>
        <a:p>
          <a:endParaRPr lang="en-US"/>
        </a:p>
      </dgm:t>
    </dgm:pt>
    <dgm:pt modelId="{79A67E90-65F4-4F0E-8A8E-AE3A7F8256FB}">
      <dgm:prSet/>
      <dgm:spPr/>
      <dgm:t>
        <a:bodyPr/>
        <a:lstStyle/>
        <a:p>
          <a:r>
            <a:rPr lang="en-US" b="0" i="0" dirty="0"/>
            <a:t>Transit gateway is a fully-managed service for connecting multiple Amazon Virtual Private Clouds (VPCs) and on-premises networks through a single gateway.</a:t>
          </a:r>
          <a:endParaRPr lang="en-US" dirty="0"/>
        </a:p>
      </dgm:t>
    </dgm:pt>
    <dgm:pt modelId="{F776CBC0-E267-4146-B58E-8980E53763C7}" type="parTrans" cxnId="{40789312-94F5-4CEE-9ED8-EEFAB5B149AB}">
      <dgm:prSet/>
      <dgm:spPr/>
      <dgm:t>
        <a:bodyPr/>
        <a:lstStyle/>
        <a:p>
          <a:endParaRPr lang="en-US"/>
        </a:p>
      </dgm:t>
    </dgm:pt>
    <dgm:pt modelId="{1040EB91-EA36-48F4-A913-FA2AFB35F801}" type="sibTrans" cxnId="{40789312-94F5-4CEE-9ED8-EEFAB5B149AB}">
      <dgm:prSet/>
      <dgm:spPr/>
      <dgm:t>
        <a:bodyPr/>
        <a:lstStyle/>
        <a:p>
          <a:endParaRPr lang="en-US"/>
        </a:p>
      </dgm:t>
    </dgm:pt>
    <dgm:pt modelId="{A84DA390-AF90-4C6B-AC41-5D55BB0FB067}">
      <dgm:prSet/>
      <dgm:spPr/>
      <dgm:t>
        <a:bodyPr/>
        <a:lstStyle/>
        <a:p>
          <a:pPr algn="ctr"/>
          <a:r>
            <a:rPr lang="en-US" b="0" i="0" dirty="0"/>
            <a:t>Simplifies network architecture, reduces operational overhead, and scales networks as they grow.</a:t>
          </a:r>
          <a:endParaRPr lang="en-US" dirty="0"/>
        </a:p>
      </dgm:t>
    </dgm:pt>
    <dgm:pt modelId="{63DD6892-6F5E-418A-AFB4-CE6726E9BEEF}" type="parTrans" cxnId="{BD93CDBD-ED5D-4D1F-BB86-C7E3405DDD61}">
      <dgm:prSet/>
      <dgm:spPr/>
      <dgm:t>
        <a:bodyPr/>
        <a:lstStyle/>
        <a:p>
          <a:endParaRPr lang="en-US"/>
        </a:p>
      </dgm:t>
    </dgm:pt>
    <dgm:pt modelId="{8D36233B-27B1-4F4E-8250-D9F8B3914FCB}" type="sibTrans" cxnId="{BD93CDBD-ED5D-4D1F-BB86-C7E3405DDD61}">
      <dgm:prSet/>
      <dgm:spPr/>
      <dgm:t>
        <a:bodyPr/>
        <a:lstStyle/>
        <a:p>
          <a:endParaRPr lang="en-US"/>
        </a:p>
      </dgm:t>
    </dgm:pt>
    <dgm:pt modelId="{8ADF5668-8E1A-4CB8-9F14-E57AA4DC8CB4}">
      <dgm:prSet/>
      <dgm:spPr/>
      <dgm:t>
        <a:bodyPr/>
        <a:lstStyle/>
        <a:p>
          <a:r>
            <a:rPr lang="en-US" b="0" i="0" dirty="0"/>
            <a:t>Supports advanced networking features such as routing policies, network segmentation, and security controls.</a:t>
          </a:r>
          <a:endParaRPr lang="en-US" dirty="0"/>
        </a:p>
      </dgm:t>
    </dgm:pt>
    <dgm:pt modelId="{118E1FD8-C213-405F-A2A3-32DCC4F73493}" type="parTrans" cxnId="{BD2F8CFB-DA26-4BBD-AF00-F644C3BBEEF8}">
      <dgm:prSet/>
      <dgm:spPr/>
      <dgm:t>
        <a:bodyPr/>
        <a:lstStyle/>
        <a:p>
          <a:endParaRPr lang="en-US"/>
        </a:p>
      </dgm:t>
    </dgm:pt>
    <dgm:pt modelId="{A1BFD66A-16DC-44A0-BB4D-73730100A0BE}" type="sibTrans" cxnId="{BD2F8CFB-DA26-4BBD-AF00-F644C3BBEEF8}">
      <dgm:prSet/>
      <dgm:spPr/>
      <dgm:t>
        <a:bodyPr/>
        <a:lstStyle/>
        <a:p>
          <a:endParaRPr lang="en-US"/>
        </a:p>
      </dgm:t>
    </dgm:pt>
    <dgm:pt modelId="{EFC365E1-5ADD-4CD3-9C02-4083B8ADA3EA}">
      <dgm:prSet/>
      <dgm:spPr/>
      <dgm:t>
        <a:bodyPr/>
        <a:lstStyle/>
        <a:p>
          <a:r>
            <a:rPr lang="en-US" b="0" i="0" dirty="0"/>
            <a:t>Allows connection to other AWS services such as Amazon S3, Amazon DynamoDB, and Amazon EC2 instances and so on in a different VPC.</a:t>
          </a:r>
          <a:endParaRPr lang="en-US" dirty="0"/>
        </a:p>
      </dgm:t>
    </dgm:pt>
    <dgm:pt modelId="{89B5660A-2733-43DD-A7A7-87EBB1421C99}" type="parTrans" cxnId="{4DEFAB0F-2517-4A98-8DA1-200647BF9870}">
      <dgm:prSet/>
      <dgm:spPr/>
      <dgm:t>
        <a:bodyPr/>
        <a:lstStyle/>
        <a:p>
          <a:endParaRPr lang="en-US"/>
        </a:p>
      </dgm:t>
    </dgm:pt>
    <dgm:pt modelId="{CF38529B-2986-41C1-BB1D-9FFD573F1551}" type="sibTrans" cxnId="{4DEFAB0F-2517-4A98-8DA1-200647BF9870}">
      <dgm:prSet/>
      <dgm:spPr/>
      <dgm:t>
        <a:bodyPr/>
        <a:lstStyle/>
        <a:p>
          <a:endParaRPr lang="en-US"/>
        </a:p>
      </dgm:t>
    </dgm:pt>
    <dgm:pt modelId="{A1877969-1024-4E27-8B32-7AB9516D08ED}">
      <dgm:prSet/>
      <dgm:spPr/>
      <dgm:t>
        <a:bodyPr/>
        <a:lstStyle/>
        <a:p>
          <a:r>
            <a:rPr lang="en-US" dirty="0"/>
            <a:t>Monitoring and Security is much more advance in Transit Gateway as we can use CloudWatch for monitoring and AWS IAM </a:t>
          </a:r>
          <a:r>
            <a:rPr lang="en-US" b="0" i="0" dirty="0"/>
            <a:t>to manage access to AWS Transit Gateway securely.</a:t>
          </a:r>
          <a:endParaRPr lang="en-US" dirty="0"/>
        </a:p>
      </dgm:t>
    </dgm:pt>
    <dgm:pt modelId="{0DA2D901-DEA0-4485-9D4A-C5586A8F070B}" type="parTrans" cxnId="{CC50C82D-C498-4A5B-99CB-FE65B212EABA}">
      <dgm:prSet/>
      <dgm:spPr/>
      <dgm:t>
        <a:bodyPr/>
        <a:lstStyle/>
        <a:p>
          <a:endParaRPr lang="en-IN"/>
        </a:p>
      </dgm:t>
    </dgm:pt>
    <dgm:pt modelId="{C364805D-2050-4546-A9CC-734FBF0C73F6}" type="sibTrans" cxnId="{CC50C82D-C498-4A5B-99CB-FE65B212EABA}">
      <dgm:prSet/>
      <dgm:spPr/>
      <dgm:t>
        <a:bodyPr/>
        <a:lstStyle/>
        <a:p>
          <a:endParaRPr lang="en-IN"/>
        </a:p>
      </dgm:t>
    </dgm:pt>
    <dgm:pt modelId="{71583E79-0385-4D46-A70F-6B9ABD8685F3}" type="pres">
      <dgm:prSet presAssocID="{A402FF74-C66B-4B98-9754-AC2FBB86C9DC}" presName="hierChild1" presStyleCnt="0">
        <dgm:presLayoutVars>
          <dgm:chPref val="1"/>
          <dgm:dir/>
          <dgm:animOne val="branch"/>
          <dgm:animLvl val="lvl"/>
          <dgm:resizeHandles/>
        </dgm:presLayoutVars>
      </dgm:prSet>
      <dgm:spPr/>
    </dgm:pt>
    <dgm:pt modelId="{FC9E644E-ACF5-4B8E-B05E-DAC98FA076C5}" type="pres">
      <dgm:prSet presAssocID="{79A67E90-65F4-4F0E-8A8E-AE3A7F8256FB}" presName="hierRoot1" presStyleCnt="0"/>
      <dgm:spPr/>
    </dgm:pt>
    <dgm:pt modelId="{A10ED02C-3293-4AB7-B7E6-C9D31633C84C}" type="pres">
      <dgm:prSet presAssocID="{79A67E90-65F4-4F0E-8A8E-AE3A7F8256FB}" presName="composite" presStyleCnt="0"/>
      <dgm:spPr/>
    </dgm:pt>
    <dgm:pt modelId="{DF51688C-E9B6-4D16-86D4-BD3FFD1CD5F9}" type="pres">
      <dgm:prSet presAssocID="{79A67E90-65F4-4F0E-8A8E-AE3A7F8256FB}" presName="background" presStyleLbl="node0" presStyleIdx="0" presStyleCnt="5"/>
      <dgm:spPr/>
    </dgm:pt>
    <dgm:pt modelId="{6FFAC4A3-FC9E-4E36-95E0-FF202837F699}" type="pres">
      <dgm:prSet presAssocID="{79A67E90-65F4-4F0E-8A8E-AE3A7F8256FB}" presName="text" presStyleLbl="fgAcc0" presStyleIdx="0" presStyleCnt="5">
        <dgm:presLayoutVars>
          <dgm:chPref val="3"/>
        </dgm:presLayoutVars>
      </dgm:prSet>
      <dgm:spPr/>
    </dgm:pt>
    <dgm:pt modelId="{A2B34E10-1281-4934-B97A-C2BBF4D5A76C}" type="pres">
      <dgm:prSet presAssocID="{79A67E90-65F4-4F0E-8A8E-AE3A7F8256FB}" presName="hierChild2" presStyleCnt="0"/>
      <dgm:spPr/>
    </dgm:pt>
    <dgm:pt modelId="{6DBE213C-C1B3-42E7-8A03-27A8064CAEB7}" type="pres">
      <dgm:prSet presAssocID="{A84DA390-AF90-4C6B-AC41-5D55BB0FB067}" presName="hierRoot1" presStyleCnt="0"/>
      <dgm:spPr/>
    </dgm:pt>
    <dgm:pt modelId="{589691D5-BDD7-4A56-AA4A-DFE9A4F89AE2}" type="pres">
      <dgm:prSet presAssocID="{A84DA390-AF90-4C6B-AC41-5D55BB0FB067}" presName="composite" presStyleCnt="0"/>
      <dgm:spPr/>
    </dgm:pt>
    <dgm:pt modelId="{B5658F7D-B060-4039-9A9B-F02772540B07}" type="pres">
      <dgm:prSet presAssocID="{A84DA390-AF90-4C6B-AC41-5D55BB0FB067}" presName="background" presStyleLbl="node0" presStyleIdx="1" presStyleCnt="5"/>
      <dgm:spPr/>
    </dgm:pt>
    <dgm:pt modelId="{A6746524-27A2-4DC7-86D0-3010FF5702BE}" type="pres">
      <dgm:prSet presAssocID="{A84DA390-AF90-4C6B-AC41-5D55BB0FB067}" presName="text" presStyleLbl="fgAcc0" presStyleIdx="1" presStyleCnt="5">
        <dgm:presLayoutVars>
          <dgm:chPref val="3"/>
        </dgm:presLayoutVars>
      </dgm:prSet>
      <dgm:spPr/>
    </dgm:pt>
    <dgm:pt modelId="{2D6558E9-40BF-491B-ABBA-0D2E05D9F08D}" type="pres">
      <dgm:prSet presAssocID="{A84DA390-AF90-4C6B-AC41-5D55BB0FB067}" presName="hierChild2" presStyleCnt="0"/>
      <dgm:spPr/>
    </dgm:pt>
    <dgm:pt modelId="{A3D3DBD5-DC64-42F1-B498-D2679EA48FCE}" type="pres">
      <dgm:prSet presAssocID="{8ADF5668-8E1A-4CB8-9F14-E57AA4DC8CB4}" presName="hierRoot1" presStyleCnt="0"/>
      <dgm:spPr/>
    </dgm:pt>
    <dgm:pt modelId="{24C19BE4-2A67-492B-8B92-B7B1703AD5F4}" type="pres">
      <dgm:prSet presAssocID="{8ADF5668-8E1A-4CB8-9F14-E57AA4DC8CB4}" presName="composite" presStyleCnt="0"/>
      <dgm:spPr/>
    </dgm:pt>
    <dgm:pt modelId="{22017763-B051-41E5-9510-2C5C9A809DA4}" type="pres">
      <dgm:prSet presAssocID="{8ADF5668-8E1A-4CB8-9F14-E57AA4DC8CB4}" presName="background" presStyleLbl="node0" presStyleIdx="2" presStyleCnt="5"/>
      <dgm:spPr/>
    </dgm:pt>
    <dgm:pt modelId="{7892F943-7DF6-4A39-A145-429B41B91911}" type="pres">
      <dgm:prSet presAssocID="{8ADF5668-8E1A-4CB8-9F14-E57AA4DC8CB4}" presName="text" presStyleLbl="fgAcc0" presStyleIdx="2" presStyleCnt="5">
        <dgm:presLayoutVars>
          <dgm:chPref val="3"/>
        </dgm:presLayoutVars>
      </dgm:prSet>
      <dgm:spPr/>
    </dgm:pt>
    <dgm:pt modelId="{60861C54-0CEC-44C1-8839-A26671923925}" type="pres">
      <dgm:prSet presAssocID="{8ADF5668-8E1A-4CB8-9F14-E57AA4DC8CB4}" presName="hierChild2" presStyleCnt="0"/>
      <dgm:spPr/>
    </dgm:pt>
    <dgm:pt modelId="{1744EDA1-AC7F-44C2-93A6-E58B7B38B114}" type="pres">
      <dgm:prSet presAssocID="{EFC365E1-5ADD-4CD3-9C02-4083B8ADA3EA}" presName="hierRoot1" presStyleCnt="0"/>
      <dgm:spPr/>
    </dgm:pt>
    <dgm:pt modelId="{07B1ECBE-FD06-4E0F-B30B-6A3C0275D5E3}" type="pres">
      <dgm:prSet presAssocID="{EFC365E1-5ADD-4CD3-9C02-4083B8ADA3EA}" presName="composite" presStyleCnt="0"/>
      <dgm:spPr/>
    </dgm:pt>
    <dgm:pt modelId="{75152A24-7219-4778-B12D-46839470A948}" type="pres">
      <dgm:prSet presAssocID="{EFC365E1-5ADD-4CD3-9C02-4083B8ADA3EA}" presName="background" presStyleLbl="node0" presStyleIdx="3" presStyleCnt="5"/>
      <dgm:spPr/>
    </dgm:pt>
    <dgm:pt modelId="{EBD95948-2B30-4F72-9D66-736FDBB85335}" type="pres">
      <dgm:prSet presAssocID="{EFC365E1-5ADD-4CD3-9C02-4083B8ADA3EA}" presName="text" presStyleLbl="fgAcc0" presStyleIdx="3" presStyleCnt="5">
        <dgm:presLayoutVars>
          <dgm:chPref val="3"/>
        </dgm:presLayoutVars>
      </dgm:prSet>
      <dgm:spPr/>
    </dgm:pt>
    <dgm:pt modelId="{F72A66A3-AE01-45D6-8F97-83605FB0958A}" type="pres">
      <dgm:prSet presAssocID="{EFC365E1-5ADD-4CD3-9C02-4083B8ADA3EA}" presName="hierChild2" presStyleCnt="0"/>
      <dgm:spPr/>
    </dgm:pt>
    <dgm:pt modelId="{E7C89395-FD20-4AEB-BC9B-AFB4A3D72883}" type="pres">
      <dgm:prSet presAssocID="{A1877969-1024-4E27-8B32-7AB9516D08ED}" presName="hierRoot1" presStyleCnt="0"/>
      <dgm:spPr/>
    </dgm:pt>
    <dgm:pt modelId="{9BE92643-6D47-4D24-9B47-B0C68210D5EB}" type="pres">
      <dgm:prSet presAssocID="{A1877969-1024-4E27-8B32-7AB9516D08ED}" presName="composite" presStyleCnt="0"/>
      <dgm:spPr/>
    </dgm:pt>
    <dgm:pt modelId="{7BC37FF9-4726-4289-9766-AD8CCE0CA92A}" type="pres">
      <dgm:prSet presAssocID="{A1877969-1024-4E27-8B32-7AB9516D08ED}" presName="background" presStyleLbl="node0" presStyleIdx="4" presStyleCnt="5"/>
      <dgm:spPr/>
    </dgm:pt>
    <dgm:pt modelId="{5C27CE15-F60C-4DF4-A222-4A203603C750}" type="pres">
      <dgm:prSet presAssocID="{A1877969-1024-4E27-8B32-7AB9516D08ED}" presName="text" presStyleLbl="fgAcc0" presStyleIdx="4" presStyleCnt="5">
        <dgm:presLayoutVars>
          <dgm:chPref val="3"/>
        </dgm:presLayoutVars>
      </dgm:prSet>
      <dgm:spPr/>
    </dgm:pt>
    <dgm:pt modelId="{42105ED3-AC4D-493E-A750-374AD7A1EF20}" type="pres">
      <dgm:prSet presAssocID="{A1877969-1024-4E27-8B32-7AB9516D08ED}" presName="hierChild2" presStyleCnt="0"/>
      <dgm:spPr/>
    </dgm:pt>
  </dgm:ptLst>
  <dgm:cxnLst>
    <dgm:cxn modelId="{4DEFAB0F-2517-4A98-8DA1-200647BF9870}" srcId="{A402FF74-C66B-4B98-9754-AC2FBB86C9DC}" destId="{EFC365E1-5ADD-4CD3-9C02-4083B8ADA3EA}" srcOrd="3" destOrd="0" parTransId="{89B5660A-2733-43DD-A7A7-87EBB1421C99}" sibTransId="{CF38529B-2986-41C1-BB1D-9FFD573F1551}"/>
    <dgm:cxn modelId="{40789312-94F5-4CEE-9ED8-EEFAB5B149AB}" srcId="{A402FF74-C66B-4B98-9754-AC2FBB86C9DC}" destId="{79A67E90-65F4-4F0E-8A8E-AE3A7F8256FB}" srcOrd="0" destOrd="0" parTransId="{F776CBC0-E267-4146-B58E-8980E53763C7}" sibTransId="{1040EB91-EA36-48F4-A913-FA2AFB35F801}"/>
    <dgm:cxn modelId="{CC50C82D-C498-4A5B-99CB-FE65B212EABA}" srcId="{A402FF74-C66B-4B98-9754-AC2FBB86C9DC}" destId="{A1877969-1024-4E27-8B32-7AB9516D08ED}" srcOrd="4" destOrd="0" parTransId="{0DA2D901-DEA0-4485-9D4A-C5586A8F070B}" sibTransId="{C364805D-2050-4546-A9CC-734FBF0C73F6}"/>
    <dgm:cxn modelId="{F59C9154-9015-4D77-980D-B51166C24983}" type="presOf" srcId="{8ADF5668-8E1A-4CB8-9F14-E57AA4DC8CB4}" destId="{7892F943-7DF6-4A39-A145-429B41B91911}" srcOrd="0" destOrd="0" presId="urn:microsoft.com/office/officeart/2005/8/layout/hierarchy1"/>
    <dgm:cxn modelId="{82D7F696-8E3C-4757-858E-F1CB5E83C625}" type="presOf" srcId="{A1877969-1024-4E27-8B32-7AB9516D08ED}" destId="{5C27CE15-F60C-4DF4-A222-4A203603C750}" srcOrd="0" destOrd="0" presId="urn:microsoft.com/office/officeart/2005/8/layout/hierarchy1"/>
    <dgm:cxn modelId="{A0DCAEB4-3224-41FA-9963-9473F2F26BC9}" type="presOf" srcId="{79A67E90-65F4-4F0E-8A8E-AE3A7F8256FB}" destId="{6FFAC4A3-FC9E-4E36-95E0-FF202837F699}" srcOrd="0" destOrd="0" presId="urn:microsoft.com/office/officeart/2005/8/layout/hierarchy1"/>
    <dgm:cxn modelId="{BD93CDBD-ED5D-4D1F-BB86-C7E3405DDD61}" srcId="{A402FF74-C66B-4B98-9754-AC2FBB86C9DC}" destId="{A84DA390-AF90-4C6B-AC41-5D55BB0FB067}" srcOrd="1" destOrd="0" parTransId="{63DD6892-6F5E-418A-AFB4-CE6726E9BEEF}" sibTransId="{8D36233B-27B1-4F4E-8250-D9F8B3914FCB}"/>
    <dgm:cxn modelId="{A9A393C0-2C37-43DB-B2B4-DDD7C9960E35}" type="presOf" srcId="{A84DA390-AF90-4C6B-AC41-5D55BB0FB067}" destId="{A6746524-27A2-4DC7-86D0-3010FF5702BE}" srcOrd="0" destOrd="0" presId="urn:microsoft.com/office/officeart/2005/8/layout/hierarchy1"/>
    <dgm:cxn modelId="{179627D0-28A5-4537-96D2-2CBEA8F0D973}" type="presOf" srcId="{EFC365E1-5ADD-4CD3-9C02-4083B8ADA3EA}" destId="{EBD95948-2B30-4F72-9D66-736FDBB85335}" srcOrd="0" destOrd="0" presId="urn:microsoft.com/office/officeart/2005/8/layout/hierarchy1"/>
    <dgm:cxn modelId="{30813EEE-E353-4ED3-B047-582E4F6757FC}" type="presOf" srcId="{A402FF74-C66B-4B98-9754-AC2FBB86C9DC}" destId="{71583E79-0385-4D46-A70F-6B9ABD8685F3}" srcOrd="0" destOrd="0" presId="urn:microsoft.com/office/officeart/2005/8/layout/hierarchy1"/>
    <dgm:cxn modelId="{BD2F8CFB-DA26-4BBD-AF00-F644C3BBEEF8}" srcId="{A402FF74-C66B-4B98-9754-AC2FBB86C9DC}" destId="{8ADF5668-8E1A-4CB8-9F14-E57AA4DC8CB4}" srcOrd="2" destOrd="0" parTransId="{118E1FD8-C213-405F-A2A3-32DCC4F73493}" sibTransId="{A1BFD66A-16DC-44A0-BB4D-73730100A0BE}"/>
    <dgm:cxn modelId="{338E14FF-7120-445E-9341-C66FD68DDF69}" type="presParOf" srcId="{71583E79-0385-4D46-A70F-6B9ABD8685F3}" destId="{FC9E644E-ACF5-4B8E-B05E-DAC98FA076C5}" srcOrd="0" destOrd="0" presId="urn:microsoft.com/office/officeart/2005/8/layout/hierarchy1"/>
    <dgm:cxn modelId="{21C690DF-C786-4EDA-9EB1-43F90634D16C}" type="presParOf" srcId="{FC9E644E-ACF5-4B8E-B05E-DAC98FA076C5}" destId="{A10ED02C-3293-4AB7-B7E6-C9D31633C84C}" srcOrd="0" destOrd="0" presId="urn:microsoft.com/office/officeart/2005/8/layout/hierarchy1"/>
    <dgm:cxn modelId="{455183FA-A7C8-4363-AFCE-F50ED95566C3}" type="presParOf" srcId="{A10ED02C-3293-4AB7-B7E6-C9D31633C84C}" destId="{DF51688C-E9B6-4D16-86D4-BD3FFD1CD5F9}" srcOrd="0" destOrd="0" presId="urn:microsoft.com/office/officeart/2005/8/layout/hierarchy1"/>
    <dgm:cxn modelId="{7A8DAA05-670C-4EC9-8177-BA592D6A94B7}" type="presParOf" srcId="{A10ED02C-3293-4AB7-B7E6-C9D31633C84C}" destId="{6FFAC4A3-FC9E-4E36-95E0-FF202837F699}" srcOrd="1" destOrd="0" presId="urn:microsoft.com/office/officeart/2005/8/layout/hierarchy1"/>
    <dgm:cxn modelId="{2BF937BF-DFAC-4A78-B579-E630A37444B1}" type="presParOf" srcId="{FC9E644E-ACF5-4B8E-B05E-DAC98FA076C5}" destId="{A2B34E10-1281-4934-B97A-C2BBF4D5A76C}" srcOrd="1" destOrd="0" presId="urn:microsoft.com/office/officeart/2005/8/layout/hierarchy1"/>
    <dgm:cxn modelId="{48DE30B8-611E-430C-B33D-27E6DC47483D}" type="presParOf" srcId="{71583E79-0385-4D46-A70F-6B9ABD8685F3}" destId="{6DBE213C-C1B3-42E7-8A03-27A8064CAEB7}" srcOrd="1" destOrd="0" presId="urn:microsoft.com/office/officeart/2005/8/layout/hierarchy1"/>
    <dgm:cxn modelId="{60269FBE-D051-4728-800B-221D97F66BA9}" type="presParOf" srcId="{6DBE213C-C1B3-42E7-8A03-27A8064CAEB7}" destId="{589691D5-BDD7-4A56-AA4A-DFE9A4F89AE2}" srcOrd="0" destOrd="0" presId="urn:microsoft.com/office/officeart/2005/8/layout/hierarchy1"/>
    <dgm:cxn modelId="{6553F1BC-7E74-43C8-AF63-0DF7D49EA8D0}" type="presParOf" srcId="{589691D5-BDD7-4A56-AA4A-DFE9A4F89AE2}" destId="{B5658F7D-B060-4039-9A9B-F02772540B07}" srcOrd="0" destOrd="0" presId="urn:microsoft.com/office/officeart/2005/8/layout/hierarchy1"/>
    <dgm:cxn modelId="{96A98040-BAD8-4785-B120-4A18F9FE8401}" type="presParOf" srcId="{589691D5-BDD7-4A56-AA4A-DFE9A4F89AE2}" destId="{A6746524-27A2-4DC7-86D0-3010FF5702BE}" srcOrd="1" destOrd="0" presId="urn:microsoft.com/office/officeart/2005/8/layout/hierarchy1"/>
    <dgm:cxn modelId="{58BB2C38-0DEB-449F-9A8C-D4419FD9FB28}" type="presParOf" srcId="{6DBE213C-C1B3-42E7-8A03-27A8064CAEB7}" destId="{2D6558E9-40BF-491B-ABBA-0D2E05D9F08D}" srcOrd="1" destOrd="0" presId="urn:microsoft.com/office/officeart/2005/8/layout/hierarchy1"/>
    <dgm:cxn modelId="{8B1B70C9-C55F-4620-B1E8-CE050A2800D1}" type="presParOf" srcId="{71583E79-0385-4D46-A70F-6B9ABD8685F3}" destId="{A3D3DBD5-DC64-42F1-B498-D2679EA48FCE}" srcOrd="2" destOrd="0" presId="urn:microsoft.com/office/officeart/2005/8/layout/hierarchy1"/>
    <dgm:cxn modelId="{58FCCE3D-F50F-41C1-ACB8-4B4094770C0C}" type="presParOf" srcId="{A3D3DBD5-DC64-42F1-B498-D2679EA48FCE}" destId="{24C19BE4-2A67-492B-8B92-B7B1703AD5F4}" srcOrd="0" destOrd="0" presId="urn:microsoft.com/office/officeart/2005/8/layout/hierarchy1"/>
    <dgm:cxn modelId="{CDE3C905-A6D9-411B-8AA3-7695075D25EB}" type="presParOf" srcId="{24C19BE4-2A67-492B-8B92-B7B1703AD5F4}" destId="{22017763-B051-41E5-9510-2C5C9A809DA4}" srcOrd="0" destOrd="0" presId="urn:microsoft.com/office/officeart/2005/8/layout/hierarchy1"/>
    <dgm:cxn modelId="{F39FA9CD-D997-40F6-8DC6-D233439488C8}" type="presParOf" srcId="{24C19BE4-2A67-492B-8B92-B7B1703AD5F4}" destId="{7892F943-7DF6-4A39-A145-429B41B91911}" srcOrd="1" destOrd="0" presId="urn:microsoft.com/office/officeart/2005/8/layout/hierarchy1"/>
    <dgm:cxn modelId="{BFF92C8F-2002-48A1-9228-6B4C4349381B}" type="presParOf" srcId="{A3D3DBD5-DC64-42F1-B498-D2679EA48FCE}" destId="{60861C54-0CEC-44C1-8839-A26671923925}" srcOrd="1" destOrd="0" presId="urn:microsoft.com/office/officeart/2005/8/layout/hierarchy1"/>
    <dgm:cxn modelId="{6EA99A91-E84E-4D60-B7E3-10D9F671E31E}" type="presParOf" srcId="{71583E79-0385-4D46-A70F-6B9ABD8685F3}" destId="{1744EDA1-AC7F-44C2-93A6-E58B7B38B114}" srcOrd="3" destOrd="0" presId="urn:microsoft.com/office/officeart/2005/8/layout/hierarchy1"/>
    <dgm:cxn modelId="{F99B5CBD-F611-49A4-96D9-D1A5F9AD71E6}" type="presParOf" srcId="{1744EDA1-AC7F-44C2-93A6-E58B7B38B114}" destId="{07B1ECBE-FD06-4E0F-B30B-6A3C0275D5E3}" srcOrd="0" destOrd="0" presId="urn:microsoft.com/office/officeart/2005/8/layout/hierarchy1"/>
    <dgm:cxn modelId="{5AA63AE1-4831-4ED8-8159-4815C97BB11A}" type="presParOf" srcId="{07B1ECBE-FD06-4E0F-B30B-6A3C0275D5E3}" destId="{75152A24-7219-4778-B12D-46839470A948}" srcOrd="0" destOrd="0" presId="urn:microsoft.com/office/officeart/2005/8/layout/hierarchy1"/>
    <dgm:cxn modelId="{15174709-01F4-43AF-A66A-D672BC05D986}" type="presParOf" srcId="{07B1ECBE-FD06-4E0F-B30B-6A3C0275D5E3}" destId="{EBD95948-2B30-4F72-9D66-736FDBB85335}" srcOrd="1" destOrd="0" presId="urn:microsoft.com/office/officeart/2005/8/layout/hierarchy1"/>
    <dgm:cxn modelId="{FD63080F-CEA3-417E-9AC9-A37DDC934DBA}" type="presParOf" srcId="{1744EDA1-AC7F-44C2-93A6-E58B7B38B114}" destId="{F72A66A3-AE01-45D6-8F97-83605FB0958A}" srcOrd="1" destOrd="0" presId="urn:microsoft.com/office/officeart/2005/8/layout/hierarchy1"/>
    <dgm:cxn modelId="{59DE920D-A4C3-463F-BDE4-B133308BD706}" type="presParOf" srcId="{71583E79-0385-4D46-A70F-6B9ABD8685F3}" destId="{E7C89395-FD20-4AEB-BC9B-AFB4A3D72883}" srcOrd="4" destOrd="0" presId="urn:microsoft.com/office/officeart/2005/8/layout/hierarchy1"/>
    <dgm:cxn modelId="{850B8006-5AD9-4D43-BEB8-77E97E1DAE90}" type="presParOf" srcId="{E7C89395-FD20-4AEB-BC9B-AFB4A3D72883}" destId="{9BE92643-6D47-4D24-9B47-B0C68210D5EB}" srcOrd="0" destOrd="0" presId="urn:microsoft.com/office/officeart/2005/8/layout/hierarchy1"/>
    <dgm:cxn modelId="{368AC35A-5C13-4218-8816-114F5382C05E}" type="presParOf" srcId="{9BE92643-6D47-4D24-9B47-B0C68210D5EB}" destId="{7BC37FF9-4726-4289-9766-AD8CCE0CA92A}" srcOrd="0" destOrd="0" presId="urn:microsoft.com/office/officeart/2005/8/layout/hierarchy1"/>
    <dgm:cxn modelId="{5D355357-F031-48AD-B3F1-920C9E94141D}" type="presParOf" srcId="{9BE92643-6D47-4D24-9B47-B0C68210D5EB}" destId="{5C27CE15-F60C-4DF4-A222-4A203603C750}" srcOrd="1" destOrd="0" presId="urn:microsoft.com/office/officeart/2005/8/layout/hierarchy1"/>
    <dgm:cxn modelId="{64FC7C9A-969F-40E1-8FA3-432C96BFE022}" type="presParOf" srcId="{E7C89395-FD20-4AEB-BC9B-AFB4A3D72883}" destId="{42105ED3-AC4D-493E-A750-374AD7A1EF2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A8C75-3740-4971-8FB6-CFCB10BAE99E}"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DDFC709B-9C77-47A5-B7A5-6B78419C6EE7}">
      <dgm:prSet/>
      <dgm:spPr/>
      <dgm:t>
        <a:bodyPr/>
        <a:lstStyle/>
        <a:p>
          <a:r>
            <a:rPr lang="en-US" dirty="0"/>
            <a:t>Priced only on data transfer</a:t>
          </a:r>
        </a:p>
      </dgm:t>
    </dgm:pt>
    <dgm:pt modelId="{6DE20543-EDEF-4A35-8E50-C708BAB8CF4A}" type="parTrans" cxnId="{3D59A24B-9DAA-434D-81B1-EF30D566DFF4}">
      <dgm:prSet/>
      <dgm:spPr/>
      <dgm:t>
        <a:bodyPr/>
        <a:lstStyle/>
        <a:p>
          <a:endParaRPr lang="en-US"/>
        </a:p>
      </dgm:t>
    </dgm:pt>
    <dgm:pt modelId="{5B7DD9FD-AAD4-415E-858A-82AABE1ACD93}" type="sibTrans" cxnId="{3D59A24B-9DAA-434D-81B1-EF30D566DFF4}">
      <dgm:prSet/>
      <dgm:spPr/>
      <dgm:t>
        <a:bodyPr/>
        <a:lstStyle/>
        <a:p>
          <a:endParaRPr lang="en-US"/>
        </a:p>
      </dgm:t>
    </dgm:pt>
    <dgm:pt modelId="{A60172A6-BE96-4893-8383-AA2E17333418}">
      <dgm:prSet/>
      <dgm:spPr/>
      <dgm:t>
        <a:bodyPr/>
        <a:lstStyle/>
        <a:p>
          <a:r>
            <a:rPr lang="en-US" dirty="0"/>
            <a:t>No bandwidth limit</a:t>
          </a:r>
        </a:p>
      </dgm:t>
    </dgm:pt>
    <dgm:pt modelId="{D8A2D3A0-67DB-4D56-A377-AD4484D02A39}" type="parTrans" cxnId="{14470405-996C-41D1-AB4A-70611AC4395A}">
      <dgm:prSet/>
      <dgm:spPr/>
      <dgm:t>
        <a:bodyPr/>
        <a:lstStyle/>
        <a:p>
          <a:endParaRPr lang="en-US"/>
        </a:p>
      </dgm:t>
    </dgm:pt>
    <dgm:pt modelId="{D3F6821B-83F6-40E1-91E9-77AA76032428}" type="sibTrans" cxnId="{14470405-996C-41D1-AB4A-70611AC4395A}">
      <dgm:prSet/>
      <dgm:spPr/>
      <dgm:t>
        <a:bodyPr/>
        <a:lstStyle/>
        <a:p>
          <a:endParaRPr lang="en-US"/>
        </a:p>
      </dgm:t>
    </dgm:pt>
    <dgm:pt modelId="{7C21C729-FFF2-4C23-9D65-68217E718D68}">
      <dgm:prSet/>
      <dgm:spPr/>
      <dgm:t>
        <a:bodyPr/>
        <a:lstStyle/>
        <a:p>
          <a:r>
            <a:rPr lang="en-US" dirty="0"/>
            <a:t>Low Latency</a:t>
          </a:r>
        </a:p>
      </dgm:t>
    </dgm:pt>
    <dgm:pt modelId="{0D26D425-ECD3-4610-8E13-1239B4CEEF73}" type="parTrans" cxnId="{6C79EC97-9DAF-4AFA-83E1-1457A43AC0B9}">
      <dgm:prSet/>
      <dgm:spPr/>
      <dgm:t>
        <a:bodyPr/>
        <a:lstStyle/>
        <a:p>
          <a:endParaRPr lang="en-IN"/>
        </a:p>
      </dgm:t>
    </dgm:pt>
    <dgm:pt modelId="{00EB948A-BD7F-4459-B51D-2B2A101FCD26}" type="sibTrans" cxnId="{6C79EC97-9DAF-4AFA-83E1-1457A43AC0B9}">
      <dgm:prSet/>
      <dgm:spPr/>
      <dgm:t>
        <a:bodyPr/>
        <a:lstStyle/>
        <a:p>
          <a:endParaRPr lang="en-IN"/>
        </a:p>
      </dgm:t>
    </dgm:pt>
    <dgm:pt modelId="{DBBD2FC7-E52A-46B9-A6CB-110C4EE90627}" type="pres">
      <dgm:prSet presAssocID="{018A8C75-3740-4971-8FB6-CFCB10BAE99E}" presName="hierChild1" presStyleCnt="0">
        <dgm:presLayoutVars>
          <dgm:chPref val="1"/>
          <dgm:dir/>
          <dgm:animOne val="branch"/>
          <dgm:animLvl val="lvl"/>
          <dgm:resizeHandles/>
        </dgm:presLayoutVars>
      </dgm:prSet>
      <dgm:spPr/>
    </dgm:pt>
    <dgm:pt modelId="{C02929A5-038E-4038-8539-B895E181F3D5}" type="pres">
      <dgm:prSet presAssocID="{DDFC709B-9C77-47A5-B7A5-6B78419C6EE7}" presName="hierRoot1" presStyleCnt="0"/>
      <dgm:spPr/>
    </dgm:pt>
    <dgm:pt modelId="{311A1B26-5F0A-4787-9E0D-689CE05074F1}" type="pres">
      <dgm:prSet presAssocID="{DDFC709B-9C77-47A5-B7A5-6B78419C6EE7}" presName="composite" presStyleCnt="0"/>
      <dgm:spPr/>
    </dgm:pt>
    <dgm:pt modelId="{7AE51623-2F5E-48A7-B113-6768B78EA12E}" type="pres">
      <dgm:prSet presAssocID="{DDFC709B-9C77-47A5-B7A5-6B78419C6EE7}" presName="background" presStyleLbl="node0" presStyleIdx="0" presStyleCnt="3"/>
      <dgm:spPr/>
    </dgm:pt>
    <dgm:pt modelId="{EF7B0E10-4037-4E80-BEEC-72C95B1C5243}" type="pres">
      <dgm:prSet presAssocID="{DDFC709B-9C77-47A5-B7A5-6B78419C6EE7}" presName="text" presStyleLbl="fgAcc0" presStyleIdx="0" presStyleCnt="3">
        <dgm:presLayoutVars>
          <dgm:chPref val="3"/>
        </dgm:presLayoutVars>
      </dgm:prSet>
      <dgm:spPr/>
    </dgm:pt>
    <dgm:pt modelId="{450763AB-457C-4014-B327-0A85B6AC95DE}" type="pres">
      <dgm:prSet presAssocID="{DDFC709B-9C77-47A5-B7A5-6B78419C6EE7}" presName="hierChild2" presStyleCnt="0"/>
      <dgm:spPr/>
    </dgm:pt>
    <dgm:pt modelId="{374EF3CE-1669-4CD9-BF71-E677A3EC0434}" type="pres">
      <dgm:prSet presAssocID="{A60172A6-BE96-4893-8383-AA2E17333418}" presName="hierRoot1" presStyleCnt="0"/>
      <dgm:spPr/>
    </dgm:pt>
    <dgm:pt modelId="{F8797B32-FDC9-459E-B8C6-F4C4E6D46AEF}" type="pres">
      <dgm:prSet presAssocID="{A60172A6-BE96-4893-8383-AA2E17333418}" presName="composite" presStyleCnt="0"/>
      <dgm:spPr/>
    </dgm:pt>
    <dgm:pt modelId="{BCA7FAB0-FD9B-417B-B166-F5DD66F33CEC}" type="pres">
      <dgm:prSet presAssocID="{A60172A6-BE96-4893-8383-AA2E17333418}" presName="background" presStyleLbl="node0" presStyleIdx="1" presStyleCnt="3"/>
      <dgm:spPr/>
    </dgm:pt>
    <dgm:pt modelId="{80B55225-F9B8-4547-A8DB-AF8323F1FA35}" type="pres">
      <dgm:prSet presAssocID="{A60172A6-BE96-4893-8383-AA2E17333418}" presName="text" presStyleLbl="fgAcc0" presStyleIdx="1" presStyleCnt="3">
        <dgm:presLayoutVars>
          <dgm:chPref val="3"/>
        </dgm:presLayoutVars>
      </dgm:prSet>
      <dgm:spPr/>
    </dgm:pt>
    <dgm:pt modelId="{A8658759-BC76-486E-9F4C-EA8F0B3DB325}" type="pres">
      <dgm:prSet presAssocID="{A60172A6-BE96-4893-8383-AA2E17333418}" presName="hierChild2" presStyleCnt="0"/>
      <dgm:spPr/>
    </dgm:pt>
    <dgm:pt modelId="{84EF762B-7954-4659-9C6F-E470E3ACB51F}" type="pres">
      <dgm:prSet presAssocID="{7C21C729-FFF2-4C23-9D65-68217E718D68}" presName="hierRoot1" presStyleCnt="0"/>
      <dgm:spPr/>
    </dgm:pt>
    <dgm:pt modelId="{7EA00886-DCFA-46F1-8D6F-CA04E991B6FD}" type="pres">
      <dgm:prSet presAssocID="{7C21C729-FFF2-4C23-9D65-68217E718D68}" presName="composite" presStyleCnt="0"/>
      <dgm:spPr/>
    </dgm:pt>
    <dgm:pt modelId="{91534B93-FC1C-445B-9E9D-2F426B20B0E4}" type="pres">
      <dgm:prSet presAssocID="{7C21C729-FFF2-4C23-9D65-68217E718D68}" presName="background" presStyleLbl="node0" presStyleIdx="2" presStyleCnt="3"/>
      <dgm:spPr/>
    </dgm:pt>
    <dgm:pt modelId="{C875BDA1-1534-4528-B405-DAC0561C6FBB}" type="pres">
      <dgm:prSet presAssocID="{7C21C729-FFF2-4C23-9D65-68217E718D68}" presName="text" presStyleLbl="fgAcc0" presStyleIdx="2" presStyleCnt="3">
        <dgm:presLayoutVars>
          <dgm:chPref val="3"/>
        </dgm:presLayoutVars>
      </dgm:prSet>
      <dgm:spPr/>
    </dgm:pt>
    <dgm:pt modelId="{9826016F-6F0B-4142-B44F-5DE121B62B6D}" type="pres">
      <dgm:prSet presAssocID="{7C21C729-FFF2-4C23-9D65-68217E718D68}" presName="hierChild2" presStyleCnt="0"/>
      <dgm:spPr/>
    </dgm:pt>
  </dgm:ptLst>
  <dgm:cxnLst>
    <dgm:cxn modelId="{14470405-996C-41D1-AB4A-70611AC4395A}" srcId="{018A8C75-3740-4971-8FB6-CFCB10BAE99E}" destId="{A60172A6-BE96-4893-8383-AA2E17333418}" srcOrd="1" destOrd="0" parTransId="{D8A2D3A0-67DB-4D56-A377-AD4484D02A39}" sibTransId="{D3F6821B-83F6-40E1-91E9-77AA76032428}"/>
    <dgm:cxn modelId="{24D5D111-691D-4B5E-A9BF-B9342BF7BE85}" type="presOf" srcId="{018A8C75-3740-4971-8FB6-CFCB10BAE99E}" destId="{DBBD2FC7-E52A-46B9-A6CB-110C4EE90627}" srcOrd="0" destOrd="0" presId="urn:microsoft.com/office/officeart/2005/8/layout/hierarchy1"/>
    <dgm:cxn modelId="{3D59A24B-9DAA-434D-81B1-EF30D566DFF4}" srcId="{018A8C75-3740-4971-8FB6-CFCB10BAE99E}" destId="{DDFC709B-9C77-47A5-B7A5-6B78419C6EE7}" srcOrd="0" destOrd="0" parTransId="{6DE20543-EDEF-4A35-8E50-C708BAB8CF4A}" sibTransId="{5B7DD9FD-AAD4-415E-858A-82AABE1ACD93}"/>
    <dgm:cxn modelId="{6C79EC97-9DAF-4AFA-83E1-1457A43AC0B9}" srcId="{018A8C75-3740-4971-8FB6-CFCB10BAE99E}" destId="{7C21C729-FFF2-4C23-9D65-68217E718D68}" srcOrd="2" destOrd="0" parTransId="{0D26D425-ECD3-4610-8E13-1239B4CEEF73}" sibTransId="{00EB948A-BD7F-4459-B51D-2B2A101FCD26}"/>
    <dgm:cxn modelId="{878FFDAE-D8AE-489F-B5A2-D47823BB5C06}" type="presOf" srcId="{7C21C729-FFF2-4C23-9D65-68217E718D68}" destId="{C875BDA1-1534-4528-B405-DAC0561C6FBB}" srcOrd="0" destOrd="0" presId="urn:microsoft.com/office/officeart/2005/8/layout/hierarchy1"/>
    <dgm:cxn modelId="{E75E95B1-639E-4C87-88CE-0FEF4C44D4B9}" type="presOf" srcId="{DDFC709B-9C77-47A5-B7A5-6B78419C6EE7}" destId="{EF7B0E10-4037-4E80-BEEC-72C95B1C5243}" srcOrd="0" destOrd="0" presId="urn:microsoft.com/office/officeart/2005/8/layout/hierarchy1"/>
    <dgm:cxn modelId="{7809E4FF-9267-4FCF-92FB-E8A4347D28FC}" type="presOf" srcId="{A60172A6-BE96-4893-8383-AA2E17333418}" destId="{80B55225-F9B8-4547-A8DB-AF8323F1FA35}" srcOrd="0" destOrd="0" presId="urn:microsoft.com/office/officeart/2005/8/layout/hierarchy1"/>
    <dgm:cxn modelId="{335E076C-EC3A-4444-B8CA-54FE90C877E4}" type="presParOf" srcId="{DBBD2FC7-E52A-46B9-A6CB-110C4EE90627}" destId="{C02929A5-038E-4038-8539-B895E181F3D5}" srcOrd="0" destOrd="0" presId="urn:microsoft.com/office/officeart/2005/8/layout/hierarchy1"/>
    <dgm:cxn modelId="{C812219A-B430-4366-9A68-30063D8F7638}" type="presParOf" srcId="{C02929A5-038E-4038-8539-B895E181F3D5}" destId="{311A1B26-5F0A-4787-9E0D-689CE05074F1}" srcOrd="0" destOrd="0" presId="urn:microsoft.com/office/officeart/2005/8/layout/hierarchy1"/>
    <dgm:cxn modelId="{E1113D8E-BA27-4F1A-A49A-304D94BCEB12}" type="presParOf" srcId="{311A1B26-5F0A-4787-9E0D-689CE05074F1}" destId="{7AE51623-2F5E-48A7-B113-6768B78EA12E}" srcOrd="0" destOrd="0" presId="urn:microsoft.com/office/officeart/2005/8/layout/hierarchy1"/>
    <dgm:cxn modelId="{2EB5F77C-E266-4847-9F72-973BF49E00B3}" type="presParOf" srcId="{311A1B26-5F0A-4787-9E0D-689CE05074F1}" destId="{EF7B0E10-4037-4E80-BEEC-72C95B1C5243}" srcOrd="1" destOrd="0" presId="urn:microsoft.com/office/officeart/2005/8/layout/hierarchy1"/>
    <dgm:cxn modelId="{310ED526-CED3-4B87-B2B4-234A0CAC33D9}" type="presParOf" srcId="{C02929A5-038E-4038-8539-B895E181F3D5}" destId="{450763AB-457C-4014-B327-0A85B6AC95DE}" srcOrd="1" destOrd="0" presId="urn:microsoft.com/office/officeart/2005/8/layout/hierarchy1"/>
    <dgm:cxn modelId="{FCDF11C0-534C-4869-A58F-E1884525AD7C}" type="presParOf" srcId="{DBBD2FC7-E52A-46B9-A6CB-110C4EE90627}" destId="{374EF3CE-1669-4CD9-BF71-E677A3EC0434}" srcOrd="1" destOrd="0" presId="urn:microsoft.com/office/officeart/2005/8/layout/hierarchy1"/>
    <dgm:cxn modelId="{D4B8AD1E-C591-4723-B65E-14A657F99692}" type="presParOf" srcId="{374EF3CE-1669-4CD9-BF71-E677A3EC0434}" destId="{F8797B32-FDC9-459E-B8C6-F4C4E6D46AEF}" srcOrd="0" destOrd="0" presId="urn:microsoft.com/office/officeart/2005/8/layout/hierarchy1"/>
    <dgm:cxn modelId="{05E16D2B-99F7-4AD9-867B-62E6E3182502}" type="presParOf" srcId="{F8797B32-FDC9-459E-B8C6-F4C4E6D46AEF}" destId="{BCA7FAB0-FD9B-417B-B166-F5DD66F33CEC}" srcOrd="0" destOrd="0" presId="urn:microsoft.com/office/officeart/2005/8/layout/hierarchy1"/>
    <dgm:cxn modelId="{1F6AD358-3BC7-473D-859C-A95680F38AC4}" type="presParOf" srcId="{F8797B32-FDC9-459E-B8C6-F4C4E6D46AEF}" destId="{80B55225-F9B8-4547-A8DB-AF8323F1FA35}" srcOrd="1" destOrd="0" presId="urn:microsoft.com/office/officeart/2005/8/layout/hierarchy1"/>
    <dgm:cxn modelId="{DC3641D8-B955-4481-BAB2-444AF735A687}" type="presParOf" srcId="{374EF3CE-1669-4CD9-BF71-E677A3EC0434}" destId="{A8658759-BC76-486E-9F4C-EA8F0B3DB325}" srcOrd="1" destOrd="0" presId="urn:microsoft.com/office/officeart/2005/8/layout/hierarchy1"/>
    <dgm:cxn modelId="{44FEEBCF-29D2-4419-A6D7-99352D23A244}" type="presParOf" srcId="{DBBD2FC7-E52A-46B9-A6CB-110C4EE90627}" destId="{84EF762B-7954-4659-9C6F-E470E3ACB51F}" srcOrd="2" destOrd="0" presId="urn:microsoft.com/office/officeart/2005/8/layout/hierarchy1"/>
    <dgm:cxn modelId="{29D84817-5614-415B-83AF-AA4FD92DED46}" type="presParOf" srcId="{84EF762B-7954-4659-9C6F-E470E3ACB51F}" destId="{7EA00886-DCFA-46F1-8D6F-CA04E991B6FD}" srcOrd="0" destOrd="0" presId="urn:microsoft.com/office/officeart/2005/8/layout/hierarchy1"/>
    <dgm:cxn modelId="{661737BE-B189-4B80-8437-69EA61493FCC}" type="presParOf" srcId="{7EA00886-DCFA-46F1-8D6F-CA04E991B6FD}" destId="{91534B93-FC1C-445B-9E9D-2F426B20B0E4}" srcOrd="0" destOrd="0" presId="urn:microsoft.com/office/officeart/2005/8/layout/hierarchy1"/>
    <dgm:cxn modelId="{DDF7897E-0D7D-4DBF-8E74-12BCB5F7F775}" type="presParOf" srcId="{7EA00886-DCFA-46F1-8D6F-CA04E991B6FD}" destId="{C875BDA1-1534-4528-B405-DAC0561C6FBB}" srcOrd="1" destOrd="0" presId="urn:microsoft.com/office/officeart/2005/8/layout/hierarchy1"/>
    <dgm:cxn modelId="{70ACFD6D-1E74-425D-812E-8BF647EBBF70}" type="presParOf" srcId="{84EF762B-7954-4659-9C6F-E470E3ACB51F}" destId="{9826016F-6F0B-4142-B44F-5DE121B62B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9F256D-6D9D-46B6-9369-F3009453292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24AFD74-D164-466B-B907-D60EF8DC6980}">
      <dgm:prSet/>
      <dgm:spPr/>
      <dgm:t>
        <a:bodyPr/>
        <a:lstStyle/>
        <a:p>
          <a:r>
            <a:rPr lang="en-US" dirty="0"/>
            <a:t>Each VPC increases the complexity of the network - </a:t>
          </a:r>
          <a:r>
            <a:rPr lang="en-IN" dirty="0"/>
            <a:t>n(n-1)/2</a:t>
          </a:r>
        </a:p>
        <a:p>
          <a:r>
            <a:rPr lang="en-US" dirty="0"/>
            <a:t>For ex. - 6</a:t>
          </a:r>
          <a:r>
            <a:rPr lang="en-IN" dirty="0"/>
            <a:t>(6-1)/2=15</a:t>
          </a:r>
          <a:endParaRPr lang="en-US" dirty="0"/>
        </a:p>
      </dgm:t>
    </dgm:pt>
    <dgm:pt modelId="{DC47BD39-5ECE-4246-B8AC-E7E8C9CC91E4}" type="parTrans" cxnId="{D7DB0519-F2BA-4D2B-9A3F-DDD065E4E772}">
      <dgm:prSet/>
      <dgm:spPr/>
      <dgm:t>
        <a:bodyPr/>
        <a:lstStyle/>
        <a:p>
          <a:endParaRPr lang="en-US"/>
        </a:p>
      </dgm:t>
    </dgm:pt>
    <dgm:pt modelId="{039075BD-1563-456B-8FA3-B84EF1C3DDFD}" type="sibTrans" cxnId="{D7DB0519-F2BA-4D2B-9A3F-DDD065E4E772}">
      <dgm:prSet/>
      <dgm:spPr/>
      <dgm:t>
        <a:bodyPr/>
        <a:lstStyle/>
        <a:p>
          <a:endParaRPr lang="en-US"/>
        </a:p>
      </dgm:t>
    </dgm:pt>
    <dgm:pt modelId="{11C0AE6B-E065-4BEF-835D-61377FD98ED5}">
      <dgm:prSet/>
      <dgm:spPr/>
      <dgm:t>
        <a:bodyPr/>
        <a:lstStyle/>
        <a:p>
          <a:r>
            <a:rPr lang="en-US" dirty="0"/>
            <a:t>Limited visibility (only VPC flow logs) compared to TGW</a:t>
          </a:r>
        </a:p>
      </dgm:t>
    </dgm:pt>
    <dgm:pt modelId="{2EE5B21D-93DD-4C49-84B1-1775836962D9}" type="parTrans" cxnId="{A9D4A361-E690-4F7D-9560-F412458A1CAD}">
      <dgm:prSet/>
      <dgm:spPr/>
      <dgm:t>
        <a:bodyPr/>
        <a:lstStyle/>
        <a:p>
          <a:endParaRPr lang="en-US"/>
        </a:p>
      </dgm:t>
    </dgm:pt>
    <dgm:pt modelId="{47F4FEE1-439F-4286-A299-27709CC77EA5}" type="sibTrans" cxnId="{A9D4A361-E690-4F7D-9560-F412458A1CAD}">
      <dgm:prSet/>
      <dgm:spPr/>
      <dgm:t>
        <a:bodyPr/>
        <a:lstStyle/>
        <a:p>
          <a:endParaRPr lang="en-US"/>
        </a:p>
      </dgm:t>
    </dgm:pt>
    <dgm:pt modelId="{2D5D1890-A65F-4D09-B8DB-8A1CDEA4169F}">
      <dgm:prSet/>
      <dgm:spPr/>
      <dgm:t>
        <a:bodyPr/>
        <a:lstStyle/>
        <a:p>
          <a:r>
            <a:rPr lang="en-US"/>
            <a:t>Harder to maintain route tables compared to TGW</a:t>
          </a:r>
        </a:p>
      </dgm:t>
    </dgm:pt>
    <dgm:pt modelId="{14F1155E-5C5D-410A-9872-F4F3BEB64EEE}" type="parTrans" cxnId="{02D728A7-0D05-4EE6-A60B-8848B9B48561}">
      <dgm:prSet/>
      <dgm:spPr/>
      <dgm:t>
        <a:bodyPr/>
        <a:lstStyle/>
        <a:p>
          <a:endParaRPr lang="en-US"/>
        </a:p>
      </dgm:t>
    </dgm:pt>
    <dgm:pt modelId="{BE78FB6D-97E5-43A2-8903-BB4A4B0AE73C}" type="sibTrans" cxnId="{02D728A7-0D05-4EE6-A60B-8848B9B48561}">
      <dgm:prSet/>
      <dgm:spPr/>
      <dgm:t>
        <a:bodyPr/>
        <a:lstStyle/>
        <a:p>
          <a:endParaRPr lang="en-US"/>
        </a:p>
      </dgm:t>
    </dgm:pt>
    <dgm:pt modelId="{005897B7-512E-4068-8C88-22E82CF1957A}" type="pres">
      <dgm:prSet presAssocID="{589F256D-6D9D-46B6-9369-F30094532929}" presName="hierChild1" presStyleCnt="0">
        <dgm:presLayoutVars>
          <dgm:chPref val="1"/>
          <dgm:dir/>
          <dgm:animOne val="branch"/>
          <dgm:animLvl val="lvl"/>
          <dgm:resizeHandles/>
        </dgm:presLayoutVars>
      </dgm:prSet>
      <dgm:spPr/>
    </dgm:pt>
    <dgm:pt modelId="{E30863F3-0F67-4537-8915-73B693F4DF4C}" type="pres">
      <dgm:prSet presAssocID="{A24AFD74-D164-466B-B907-D60EF8DC6980}" presName="hierRoot1" presStyleCnt="0"/>
      <dgm:spPr/>
    </dgm:pt>
    <dgm:pt modelId="{869D4454-E5E0-4B75-87A6-77CD654E7258}" type="pres">
      <dgm:prSet presAssocID="{A24AFD74-D164-466B-B907-D60EF8DC6980}" presName="composite" presStyleCnt="0"/>
      <dgm:spPr/>
    </dgm:pt>
    <dgm:pt modelId="{01DBFF93-A367-420A-AD46-87B9FAD8161F}" type="pres">
      <dgm:prSet presAssocID="{A24AFD74-D164-466B-B907-D60EF8DC6980}" presName="background" presStyleLbl="node0" presStyleIdx="0" presStyleCnt="3"/>
      <dgm:spPr/>
    </dgm:pt>
    <dgm:pt modelId="{B8DB6165-3374-4630-A6EC-33F0416BF186}" type="pres">
      <dgm:prSet presAssocID="{A24AFD74-D164-466B-B907-D60EF8DC6980}" presName="text" presStyleLbl="fgAcc0" presStyleIdx="0" presStyleCnt="3">
        <dgm:presLayoutVars>
          <dgm:chPref val="3"/>
        </dgm:presLayoutVars>
      </dgm:prSet>
      <dgm:spPr/>
    </dgm:pt>
    <dgm:pt modelId="{5BB8FE83-6B3E-4EFA-A317-CC9EA048FDCC}" type="pres">
      <dgm:prSet presAssocID="{A24AFD74-D164-466B-B907-D60EF8DC6980}" presName="hierChild2" presStyleCnt="0"/>
      <dgm:spPr/>
    </dgm:pt>
    <dgm:pt modelId="{121BA00F-361A-4E9F-928C-ED8635878743}" type="pres">
      <dgm:prSet presAssocID="{11C0AE6B-E065-4BEF-835D-61377FD98ED5}" presName="hierRoot1" presStyleCnt="0"/>
      <dgm:spPr/>
    </dgm:pt>
    <dgm:pt modelId="{1B273BDE-C13E-4809-A974-AFBB9F8E6BA3}" type="pres">
      <dgm:prSet presAssocID="{11C0AE6B-E065-4BEF-835D-61377FD98ED5}" presName="composite" presStyleCnt="0"/>
      <dgm:spPr/>
    </dgm:pt>
    <dgm:pt modelId="{DE849FD1-A818-4B0F-B044-243E99347732}" type="pres">
      <dgm:prSet presAssocID="{11C0AE6B-E065-4BEF-835D-61377FD98ED5}" presName="background" presStyleLbl="node0" presStyleIdx="1" presStyleCnt="3"/>
      <dgm:spPr/>
    </dgm:pt>
    <dgm:pt modelId="{9C9AAAA4-1E8D-4DE1-8266-EA9A87AB2ACF}" type="pres">
      <dgm:prSet presAssocID="{11C0AE6B-E065-4BEF-835D-61377FD98ED5}" presName="text" presStyleLbl="fgAcc0" presStyleIdx="1" presStyleCnt="3">
        <dgm:presLayoutVars>
          <dgm:chPref val="3"/>
        </dgm:presLayoutVars>
      </dgm:prSet>
      <dgm:spPr/>
    </dgm:pt>
    <dgm:pt modelId="{185485ED-D7D0-4C38-A617-DD423FDA9544}" type="pres">
      <dgm:prSet presAssocID="{11C0AE6B-E065-4BEF-835D-61377FD98ED5}" presName="hierChild2" presStyleCnt="0"/>
      <dgm:spPr/>
    </dgm:pt>
    <dgm:pt modelId="{FA42AA5D-FEF4-4EDB-A612-7EB1AF895162}" type="pres">
      <dgm:prSet presAssocID="{2D5D1890-A65F-4D09-B8DB-8A1CDEA4169F}" presName="hierRoot1" presStyleCnt="0"/>
      <dgm:spPr/>
    </dgm:pt>
    <dgm:pt modelId="{93098A67-162F-4C7D-B3C5-A13B142605BF}" type="pres">
      <dgm:prSet presAssocID="{2D5D1890-A65F-4D09-B8DB-8A1CDEA4169F}" presName="composite" presStyleCnt="0"/>
      <dgm:spPr/>
    </dgm:pt>
    <dgm:pt modelId="{CDE53668-7A10-4F41-92A8-04E7080AA4BF}" type="pres">
      <dgm:prSet presAssocID="{2D5D1890-A65F-4D09-B8DB-8A1CDEA4169F}" presName="background" presStyleLbl="node0" presStyleIdx="2" presStyleCnt="3"/>
      <dgm:spPr/>
    </dgm:pt>
    <dgm:pt modelId="{6D9F13A8-C985-4791-B973-F08FB11C831C}" type="pres">
      <dgm:prSet presAssocID="{2D5D1890-A65F-4D09-B8DB-8A1CDEA4169F}" presName="text" presStyleLbl="fgAcc0" presStyleIdx="2" presStyleCnt="3">
        <dgm:presLayoutVars>
          <dgm:chPref val="3"/>
        </dgm:presLayoutVars>
      </dgm:prSet>
      <dgm:spPr/>
    </dgm:pt>
    <dgm:pt modelId="{7F795045-508A-4FE2-B1CF-23D8C870D608}" type="pres">
      <dgm:prSet presAssocID="{2D5D1890-A65F-4D09-B8DB-8A1CDEA4169F}" presName="hierChild2" presStyleCnt="0"/>
      <dgm:spPr/>
    </dgm:pt>
  </dgm:ptLst>
  <dgm:cxnLst>
    <dgm:cxn modelId="{AD4AF40B-A4F8-4C0C-8DA9-94A30C0781A3}" type="presOf" srcId="{2D5D1890-A65F-4D09-B8DB-8A1CDEA4169F}" destId="{6D9F13A8-C985-4791-B973-F08FB11C831C}" srcOrd="0" destOrd="0" presId="urn:microsoft.com/office/officeart/2005/8/layout/hierarchy1"/>
    <dgm:cxn modelId="{320EB017-A2E9-4976-9AB8-64DE39E577DF}" type="presOf" srcId="{A24AFD74-D164-466B-B907-D60EF8DC6980}" destId="{B8DB6165-3374-4630-A6EC-33F0416BF186}" srcOrd="0" destOrd="0" presId="urn:microsoft.com/office/officeart/2005/8/layout/hierarchy1"/>
    <dgm:cxn modelId="{D7DB0519-F2BA-4D2B-9A3F-DDD065E4E772}" srcId="{589F256D-6D9D-46B6-9369-F30094532929}" destId="{A24AFD74-D164-466B-B907-D60EF8DC6980}" srcOrd="0" destOrd="0" parTransId="{DC47BD39-5ECE-4246-B8AC-E7E8C9CC91E4}" sibTransId="{039075BD-1563-456B-8FA3-B84EF1C3DDFD}"/>
    <dgm:cxn modelId="{A9D4A361-E690-4F7D-9560-F412458A1CAD}" srcId="{589F256D-6D9D-46B6-9369-F30094532929}" destId="{11C0AE6B-E065-4BEF-835D-61377FD98ED5}" srcOrd="1" destOrd="0" parTransId="{2EE5B21D-93DD-4C49-84B1-1775836962D9}" sibTransId="{47F4FEE1-439F-4286-A299-27709CC77EA5}"/>
    <dgm:cxn modelId="{C0C5AF49-A46B-40C2-A904-5FDA202BDB28}" type="presOf" srcId="{589F256D-6D9D-46B6-9369-F30094532929}" destId="{005897B7-512E-4068-8C88-22E82CF1957A}" srcOrd="0" destOrd="0" presId="urn:microsoft.com/office/officeart/2005/8/layout/hierarchy1"/>
    <dgm:cxn modelId="{02D728A7-0D05-4EE6-A60B-8848B9B48561}" srcId="{589F256D-6D9D-46B6-9369-F30094532929}" destId="{2D5D1890-A65F-4D09-B8DB-8A1CDEA4169F}" srcOrd="2" destOrd="0" parTransId="{14F1155E-5C5D-410A-9872-F4F3BEB64EEE}" sibTransId="{BE78FB6D-97E5-43A2-8903-BB4A4B0AE73C}"/>
    <dgm:cxn modelId="{A96ECDB9-CBF9-4935-9C7C-F043CF51F0BC}" type="presOf" srcId="{11C0AE6B-E065-4BEF-835D-61377FD98ED5}" destId="{9C9AAAA4-1E8D-4DE1-8266-EA9A87AB2ACF}" srcOrd="0" destOrd="0" presId="urn:microsoft.com/office/officeart/2005/8/layout/hierarchy1"/>
    <dgm:cxn modelId="{65330E7D-B1E9-4EBD-A53C-62CCEB8F714D}" type="presParOf" srcId="{005897B7-512E-4068-8C88-22E82CF1957A}" destId="{E30863F3-0F67-4537-8915-73B693F4DF4C}" srcOrd="0" destOrd="0" presId="urn:microsoft.com/office/officeart/2005/8/layout/hierarchy1"/>
    <dgm:cxn modelId="{05ACCDBD-62ED-4DD3-9B52-CCD506C086C0}" type="presParOf" srcId="{E30863F3-0F67-4537-8915-73B693F4DF4C}" destId="{869D4454-E5E0-4B75-87A6-77CD654E7258}" srcOrd="0" destOrd="0" presId="urn:microsoft.com/office/officeart/2005/8/layout/hierarchy1"/>
    <dgm:cxn modelId="{D8D9FAE0-54B2-416A-8751-E33F1ED40056}" type="presParOf" srcId="{869D4454-E5E0-4B75-87A6-77CD654E7258}" destId="{01DBFF93-A367-420A-AD46-87B9FAD8161F}" srcOrd="0" destOrd="0" presId="urn:microsoft.com/office/officeart/2005/8/layout/hierarchy1"/>
    <dgm:cxn modelId="{178CD0BD-A778-4DAC-9CAC-F0332966551E}" type="presParOf" srcId="{869D4454-E5E0-4B75-87A6-77CD654E7258}" destId="{B8DB6165-3374-4630-A6EC-33F0416BF186}" srcOrd="1" destOrd="0" presId="urn:microsoft.com/office/officeart/2005/8/layout/hierarchy1"/>
    <dgm:cxn modelId="{719C9974-295B-4E08-9810-82C5F382F7E4}" type="presParOf" srcId="{E30863F3-0F67-4537-8915-73B693F4DF4C}" destId="{5BB8FE83-6B3E-4EFA-A317-CC9EA048FDCC}" srcOrd="1" destOrd="0" presId="urn:microsoft.com/office/officeart/2005/8/layout/hierarchy1"/>
    <dgm:cxn modelId="{100B2082-C12E-4325-BC04-73BC9177F3EE}" type="presParOf" srcId="{005897B7-512E-4068-8C88-22E82CF1957A}" destId="{121BA00F-361A-4E9F-928C-ED8635878743}" srcOrd="1" destOrd="0" presId="urn:microsoft.com/office/officeart/2005/8/layout/hierarchy1"/>
    <dgm:cxn modelId="{BB3AB31C-5294-422D-9A7B-2406DF6034CC}" type="presParOf" srcId="{121BA00F-361A-4E9F-928C-ED8635878743}" destId="{1B273BDE-C13E-4809-A974-AFBB9F8E6BA3}" srcOrd="0" destOrd="0" presId="urn:microsoft.com/office/officeart/2005/8/layout/hierarchy1"/>
    <dgm:cxn modelId="{41471CAC-E235-43D4-B1E0-4DBD2A76F14F}" type="presParOf" srcId="{1B273BDE-C13E-4809-A974-AFBB9F8E6BA3}" destId="{DE849FD1-A818-4B0F-B044-243E99347732}" srcOrd="0" destOrd="0" presId="urn:microsoft.com/office/officeart/2005/8/layout/hierarchy1"/>
    <dgm:cxn modelId="{B87257D2-A877-4C42-B089-E8209EDB43D4}" type="presParOf" srcId="{1B273BDE-C13E-4809-A974-AFBB9F8E6BA3}" destId="{9C9AAAA4-1E8D-4DE1-8266-EA9A87AB2ACF}" srcOrd="1" destOrd="0" presId="urn:microsoft.com/office/officeart/2005/8/layout/hierarchy1"/>
    <dgm:cxn modelId="{56DBF9FF-199B-43FB-8D4D-EE5442D388FB}" type="presParOf" srcId="{121BA00F-361A-4E9F-928C-ED8635878743}" destId="{185485ED-D7D0-4C38-A617-DD423FDA9544}" srcOrd="1" destOrd="0" presId="urn:microsoft.com/office/officeart/2005/8/layout/hierarchy1"/>
    <dgm:cxn modelId="{9EBB71D8-BB97-405A-958D-A10397F2C29A}" type="presParOf" srcId="{005897B7-512E-4068-8C88-22E82CF1957A}" destId="{FA42AA5D-FEF4-4EDB-A612-7EB1AF895162}" srcOrd="2" destOrd="0" presId="urn:microsoft.com/office/officeart/2005/8/layout/hierarchy1"/>
    <dgm:cxn modelId="{6D7FF20C-DB07-4EB3-93BA-1F5D5BF880B2}" type="presParOf" srcId="{FA42AA5D-FEF4-4EDB-A612-7EB1AF895162}" destId="{93098A67-162F-4C7D-B3C5-A13B142605BF}" srcOrd="0" destOrd="0" presId="urn:microsoft.com/office/officeart/2005/8/layout/hierarchy1"/>
    <dgm:cxn modelId="{3552C91B-E68C-477C-8A2B-A050C15A55F1}" type="presParOf" srcId="{93098A67-162F-4C7D-B3C5-A13B142605BF}" destId="{CDE53668-7A10-4F41-92A8-04E7080AA4BF}" srcOrd="0" destOrd="0" presId="urn:microsoft.com/office/officeart/2005/8/layout/hierarchy1"/>
    <dgm:cxn modelId="{2906E8B2-AACA-4FDA-880F-D82DDD6A59EF}" type="presParOf" srcId="{93098A67-162F-4C7D-B3C5-A13B142605BF}" destId="{6D9F13A8-C985-4791-B973-F08FB11C831C}" srcOrd="1" destOrd="0" presId="urn:microsoft.com/office/officeart/2005/8/layout/hierarchy1"/>
    <dgm:cxn modelId="{9770016A-F5DC-4F1C-A6A0-BE9F964A5BBE}" type="presParOf" srcId="{FA42AA5D-FEF4-4EDB-A612-7EB1AF895162}" destId="{7F795045-508A-4FE2-B1CF-23D8C870D6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6024AD-8357-4DA8-928A-85CAE2A4D9C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6D0792-8525-4ECD-BE97-0ECA5BC7EC70}">
      <dgm:prSet/>
      <dgm:spPr/>
      <dgm:t>
        <a:bodyPr/>
        <a:lstStyle/>
        <a:p>
          <a:pPr>
            <a:lnSpc>
              <a:spcPct val="100000"/>
            </a:lnSpc>
          </a:pPr>
          <a:r>
            <a:rPr lang="en-US" b="0" i="0" dirty="0"/>
            <a:t>Scale</a:t>
          </a:r>
          <a:endParaRPr lang="en-US" dirty="0"/>
        </a:p>
      </dgm:t>
    </dgm:pt>
    <dgm:pt modelId="{6E1F5DAA-B23E-482C-9756-F5200A3F9B0D}" type="parTrans" cxnId="{C61D4532-A35D-4CFF-817D-2CB2D1A9C9D1}">
      <dgm:prSet/>
      <dgm:spPr/>
      <dgm:t>
        <a:bodyPr/>
        <a:lstStyle/>
        <a:p>
          <a:endParaRPr lang="en-US"/>
        </a:p>
      </dgm:t>
    </dgm:pt>
    <dgm:pt modelId="{A194B99A-1C32-4E17-9246-D384E70808A9}" type="sibTrans" cxnId="{C61D4532-A35D-4CFF-817D-2CB2D1A9C9D1}">
      <dgm:prSet/>
      <dgm:spPr/>
      <dgm:t>
        <a:bodyPr/>
        <a:lstStyle/>
        <a:p>
          <a:endParaRPr lang="en-US"/>
        </a:p>
      </dgm:t>
    </dgm:pt>
    <dgm:pt modelId="{3740A311-D58C-449E-A979-7B32DB2A3107}">
      <dgm:prSet/>
      <dgm:spPr/>
      <dgm:t>
        <a:bodyPr/>
        <a:lstStyle/>
        <a:p>
          <a:pPr>
            <a:lnSpc>
              <a:spcPct val="100000"/>
            </a:lnSpc>
          </a:pPr>
          <a:r>
            <a:rPr lang="en-IN" b="0" i="0" dirty="0"/>
            <a:t>Centralized management</a:t>
          </a:r>
          <a:endParaRPr lang="en-US" dirty="0"/>
        </a:p>
      </dgm:t>
    </dgm:pt>
    <dgm:pt modelId="{41FAEA53-F466-4FD0-9509-679045F785A1}" type="parTrans" cxnId="{B470F7CF-EF83-4C01-9D5A-04C2760380A8}">
      <dgm:prSet/>
      <dgm:spPr/>
      <dgm:t>
        <a:bodyPr/>
        <a:lstStyle/>
        <a:p>
          <a:endParaRPr lang="en-US"/>
        </a:p>
      </dgm:t>
    </dgm:pt>
    <dgm:pt modelId="{2F261D83-6FE3-40F7-A409-F979AC0B156F}" type="sibTrans" cxnId="{B470F7CF-EF83-4C01-9D5A-04C2760380A8}">
      <dgm:prSet/>
      <dgm:spPr/>
      <dgm:t>
        <a:bodyPr/>
        <a:lstStyle/>
        <a:p>
          <a:endParaRPr lang="en-US"/>
        </a:p>
      </dgm:t>
    </dgm:pt>
    <dgm:pt modelId="{155B7A52-721C-41D0-AE05-A1B1FB11C4A8}">
      <dgm:prSet/>
      <dgm:spPr/>
      <dgm:t>
        <a:bodyPr/>
        <a:lstStyle/>
        <a:p>
          <a:pPr>
            <a:lnSpc>
              <a:spcPct val="100000"/>
            </a:lnSpc>
          </a:pPr>
          <a:r>
            <a:rPr lang="en-IN" b="0" i="0"/>
            <a:t>Multi-account and multi-region support</a:t>
          </a:r>
          <a:endParaRPr lang="en-US"/>
        </a:p>
      </dgm:t>
    </dgm:pt>
    <dgm:pt modelId="{0A83B7AD-427A-4795-89B9-0DD3DC7F1690}" type="parTrans" cxnId="{ED60313E-B79A-4091-BDB9-1D78B7AB9AAC}">
      <dgm:prSet/>
      <dgm:spPr/>
      <dgm:t>
        <a:bodyPr/>
        <a:lstStyle/>
        <a:p>
          <a:endParaRPr lang="en-US"/>
        </a:p>
      </dgm:t>
    </dgm:pt>
    <dgm:pt modelId="{A30AA1AF-E55F-47D6-AEA7-A0550B750C78}" type="sibTrans" cxnId="{ED60313E-B79A-4091-BDB9-1D78B7AB9AAC}">
      <dgm:prSet/>
      <dgm:spPr/>
      <dgm:t>
        <a:bodyPr/>
        <a:lstStyle/>
        <a:p>
          <a:endParaRPr lang="en-US"/>
        </a:p>
      </dgm:t>
    </dgm:pt>
    <dgm:pt modelId="{CF119010-721B-4AE6-8C75-342793D4B316}">
      <dgm:prSet/>
      <dgm:spPr/>
      <dgm:t>
        <a:bodyPr/>
        <a:lstStyle/>
        <a:p>
          <a:pPr>
            <a:lnSpc>
              <a:spcPct val="100000"/>
            </a:lnSpc>
          </a:pPr>
          <a:r>
            <a:rPr lang="en-IN" b="0" i="0" dirty="0"/>
            <a:t>Advanced networking features</a:t>
          </a:r>
          <a:endParaRPr lang="en-US" dirty="0"/>
        </a:p>
      </dgm:t>
    </dgm:pt>
    <dgm:pt modelId="{7573D274-A8F4-46FC-BCCD-AB4A5BFFBBD1}" type="parTrans" cxnId="{F4A11901-23C2-4B09-967B-64809087693A}">
      <dgm:prSet/>
      <dgm:spPr/>
      <dgm:t>
        <a:bodyPr/>
        <a:lstStyle/>
        <a:p>
          <a:endParaRPr lang="en-US"/>
        </a:p>
      </dgm:t>
    </dgm:pt>
    <dgm:pt modelId="{DFE56F92-F225-443B-984A-E95D2AA0EFDC}" type="sibTrans" cxnId="{F4A11901-23C2-4B09-967B-64809087693A}">
      <dgm:prSet/>
      <dgm:spPr/>
      <dgm:t>
        <a:bodyPr/>
        <a:lstStyle/>
        <a:p>
          <a:endParaRPr lang="en-US"/>
        </a:p>
      </dgm:t>
    </dgm:pt>
    <dgm:pt modelId="{0465995B-7AA2-4E92-AA17-A930CC4D088A}">
      <dgm:prSet/>
      <dgm:spPr/>
      <dgm:t>
        <a:bodyPr/>
        <a:lstStyle/>
        <a:p>
          <a:pPr>
            <a:lnSpc>
              <a:spcPct val="100000"/>
            </a:lnSpc>
          </a:pPr>
          <a:r>
            <a:rPr lang="en-US" dirty="0"/>
            <a:t>Monitoring</a:t>
          </a:r>
        </a:p>
      </dgm:t>
    </dgm:pt>
    <dgm:pt modelId="{2802D785-F962-4D53-A85A-576356770181}" type="parTrans" cxnId="{EAE8A86C-59BC-4227-B1DD-0DFD44F77129}">
      <dgm:prSet/>
      <dgm:spPr/>
      <dgm:t>
        <a:bodyPr/>
        <a:lstStyle/>
        <a:p>
          <a:endParaRPr lang="en-IN"/>
        </a:p>
      </dgm:t>
    </dgm:pt>
    <dgm:pt modelId="{F748D22A-7937-4853-B2D1-590EEF964CB8}" type="sibTrans" cxnId="{EAE8A86C-59BC-4227-B1DD-0DFD44F77129}">
      <dgm:prSet/>
      <dgm:spPr/>
      <dgm:t>
        <a:bodyPr/>
        <a:lstStyle/>
        <a:p>
          <a:endParaRPr lang="en-IN"/>
        </a:p>
      </dgm:t>
    </dgm:pt>
    <dgm:pt modelId="{7D09C2F5-6684-42BA-A82D-E895FCA300A9}" type="pres">
      <dgm:prSet presAssocID="{9E6024AD-8357-4DA8-928A-85CAE2A4D9C2}" presName="root" presStyleCnt="0">
        <dgm:presLayoutVars>
          <dgm:dir/>
          <dgm:resizeHandles val="exact"/>
        </dgm:presLayoutVars>
      </dgm:prSet>
      <dgm:spPr/>
    </dgm:pt>
    <dgm:pt modelId="{D27382D5-5592-413A-88DE-AB6F54FDC2E6}" type="pres">
      <dgm:prSet presAssocID="{6C6D0792-8525-4ECD-BE97-0ECA5BC7EC70}" presName="compNode" presStyleCnt="0"/>
      <dgm:spPr/>
    </dgm:pt>
    <dgm:pt modelId="{61CA25C1-AC72-4682-8D6F-F242FFF928EF}" type="pres">
      <dgm:prSet presAssocID="{6C6D0792-8525-4ECD-BE97-0ECA5BC7EC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
        </a:ext>
      </dgm:extLst>
    </dgm:pt>
    <dgm:pt modelId="{3E0DF491-F149-4924-940F-FE6545B75CCA}" type="pres">
      <dgm:prSet presAssocID="{6C6D0792-8525-4ECD-BE97-0ECA5BC7EC70}" presName="spaceRect" presStyleCnt="0"/>
      <dgm:spPr/>
    </dgm:pt>
    <dgm:pt modelId="{8383D79B-9B01-4ED2-BCD0-98A0D8D790C0}" type="pres">
      <dgm:prSet presAssocID="{6C6D0792-8525-4ECD-BE97-0ECA5BC7EC70}" presName="textRect" presStyleLbl="revTx" presStyleIdx="0" presStyleCnt="5">
        <dgm:presLayoutVars>
          <dgm:chMax val="1"/>
          <dgm:chPref val="1"/>
        </dgm:presLayoutVars>
      </dgm:prSet>
      <dgm:spPr/>
    </dgm:pt>
    <dgm:pt modelId="{6331F569-E87A-44AA-A03A-535F6CC6EDC0}" type="pres">
      <dgm:prSet presAssocID="{A194B99A-1C32-4E17-9246-D384E70808A9}" presName="sibTrans" presStyleCnt="0"/>
      <dgm:spPr/>
    </dgm:pt>
    <dgm:pt modelId="{A9387805-C906-4FAD-BCE5-5DFF358B8BCF}" type="pres">
      <dgm:prSet presAssocID="{3740A311-D58C-449E-A979-7B32DB2A3107}" presName="compNode" presStyleCnt="0"/>
      <dgm:spPr/>
    </dgm:pt>
    <dgm:pt modelId="{58DC5802-98AF-481C-93DC-67613BC1348A}" type="pres">
      <dgm:prSet presAssocID="{3740A311-D58C-449E-A979-7B32DB2A31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9D60EF1F-5206-4327-8154-05A47DD55E8A}" type="pres">
      <dgm:prSet presAssocID="{3740A311-D58C-449E-A979-7B32DB2A3107}" presName="spaceRect" presStyleCnt="0"/>
      <dgm:spPr/>
    </dgm:pt>
    <dgm:pt modelId="{CEF21771-BABC-4572-9353-EC4F19633816}" type="pres">
      <dgm:prSet presAssocID="{3740A311-D58C-449E-A979-7B32DB2A3107}" presName="textRect" presStyleLbl="revTx" presStyleIdx="1" presStyleCnt="5">
        <dgm:presLayoutVars>
          <dgm:chMax val="1"/>
          <dgm:chPref val="1"/>
        </dgm:presLayoutVars>
      </dgm:prSet>
      <dgm:spPr/>
    </dgm:pt>
    <dgm:pt modelId="{615156C1-BEBC-46CB-A605-BFC5A4EDE7F7}" type="pres">
      <dgm:prSet presAssocID="{2F261D83-6FE3-40F7-A409-F979AC0B156F}" presName="sibTrans" presStyleCnt="0"/>
      <dgm:spPr/>
    </dgm:pt>
    <dgm:pt modelId="{660E513E-8DD7-4F45-A9B2-D8E087C9B4FF}" type="pres">
      <dgm:prSet presAssocID="{155B7A52-721C-41D0-AE05-A1B1FB11C4A8}" presName="compNode" presStyleCnt="0"/>
      <dgm:spPr/>
    </dgm:pt>
    <dgm:pt modelId="{ECCD1F20-A403-422E-AAC3-2F8C06B39B24}" type="pres">
      <dgm:prSet presAssocID="{155B7A52-721C-41D0-AE05-A1B1FB11C4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96E3AA82-2EA3-4E8E-976A-1C4336ED5DF9}" type="pres">
      <dgm:prSet presAssocID="{155B7A52-721C-41D0-AE05-A1B1FB11C4A8}" presName="spaceRect" presStyleCnt="0"/>
      <dgm:spPr/>
    </dgm:pt>
    <dgm:pt modelId="{8A22E8C1-8146-4BDD-87EB-6AE8B22E1214}" type="pres">
      <dgm:prSet presAssocID="{155B7A52-721C-41D0-AE05-A1B1FB11C4A8}" presName="textRect" presStyleLbl="revTx" presStyleIdx="2" presStyleCnt="5">
        <dgm:presLayoutVars>
          <dgm:chMax val="1"/>
          <dgm:chPref val="1"/>
        </dgm:presLayoutVars>
      </dgm:prSet>
      <dgm:spPr/>
    </dgm:pt>
    <dgm:pt modelId="{D3553822-D88D-4AA3-A0CE-E0630AFEE7DD}" type="pres">
      <dgm:prSet presAssocID="{A30AA1AF-E55F-47D6-AEA7-A0550B750C78}" presName="sibTrans" presStyleCnt="0"/>
      <dgm:spPr/>
    </dgm:pt>
    <dgm:pt modelId="{1482D427-6D57-451E-B3F5-40E3FFF42495}" type="pres">
      <dgm:prSet presAssocID="{CF119010-721B-4AE6-8C75-342793D4B316}" presName="compNode" presStyleCnt="0"/>
      <dgm:spPr/>
    </dgm:pt>
    <dgm:pt modelId="{B62E43A4-832D-4371-904A-6DE6864C4160}" type="pres">
      <dgm:prSet presAssocID="{CF119010-721B-4AE6-8C75-342793D4B31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271AA19-E3FD-4794-B7A0-A327A7DA59E4}" type="pres">
      <dgm:prSet presAssocID="{CF119010-721B-4AE6-8C75-342793D4B316}" presName="spaceRect" presStyleCnt="0"/>
      <dgm:spPr/>
    </dgm:pt>
    <dgm:pt modelId="{16B60E72-43CB-4138-B6DC-F9D17C8D2312}" type="pres">
      <dgm:prSet presAssocID="{CF119010-721B-4AE6-8C75-342793D4B316}" presName="textRect" presStyleLbl="revTx" presStyleIdx="3" presStyleCnt="5">
        <dgm:presLayoutVars>
          <dgm:chMax val="1"/>
          <dgm:chPref val="1"/>
        </dgm:presLayoutVars>
      </dgm:prSet>
      <dgm:spPr/>
    </dgm:pt>
    <dgm:pt modelId="{A144CC7A-F889-49FA-A2BD-6D864208E5F9}" type="pres">
      <dgm:prSet presAssocID="{DFE56F92-F225-443B-984A-E95D2AA0EFDC}" presName="sibTrans" presStyleCnt="0"/>
      <dgm:spPr/>
    </dgm:pt>
    <dgm:pt modelId="{975670D3-AFD8-4F49-9BC1-183C7E4D9AE9}" type="pres">
      <dgm:prSet presAssocID="{0465995B-7AA2-4E92-AA17-A930CC4D088A}" presName="compNode" presStyleCnt="0"/>
      <dgm:spPr/>
    </dgm:pt>
    <dgm:pt modelId="{C03F43AB-3CC7-49D3-A849-2C5BFB5D1A82}" type="pres">
      <dgm:prSet presAssocID="{0465995B-7AA2-4E92-AA17-A930CC4D08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rcRect/>
          <a:stretch>
            <a:fillRect l="-6000" r="-6000"/>
          </a:stretch>
        </a:blipFill>
      </dgm:spPr>
    </dgm:pt>
    <dgm:pt modelId="{99182269-BD69-4AF0-8A6A-A01F013D9337}" type="pres">
      <dgm:prSet presAssocID="{0465995B-7AA2-4E92-AA17-A930CC4D088A}" presName="spaceRect" presStyleCnt="0"/>
      <dgm:spPr/>
    </dgm:pt>
    <dgm:pt modelId="{7D7BBC7E-6B34-43F2-B615-861F6F4B8B0E}" type="pres">
      <dgm:prSet presAssocID="{0465995B-7AA2-4E92-AA17-A930CC4D088A}" presName="textRect" presStyleLbl="revTx" presStyleIdx="4" presStyleCnt="5">
        <dgm:presLayoutVars>
          <dgm:chMax val="1"/>
          <dgm:chPref val="1"/>
        </dgm:presLayoutVars>
      </dgm:prSet>
      <dgm:spPr/>
    </dgm:pt>
  </dgm:ptLst>
  <dgm:cxnLst>
    <dgm:cxn modelId="{F4A11901-23C2-4B09-967B-64809087693A}" srcId="{9E6024AD-8357-4DA8-928A-85CAE2A4D9C2}" destId="{CF119010-721B-4AE6-8C75-342793D4B316}" srcOrd="3" destOrd="0" parTransId="{7573D274-A8F4-46FC-BCCD-AB4A5BFFBBD1}" sibTransId="{DFE56F92-F225-443B-984A-E95D2AA0EFDC}"/>
    <dgm:cxn modelId="{7A7A9828-10EA-4D9B-856F-CEB02FE9FD35}" type="presOf" srcId="{CF119010-721B-4AE6-8C75-342793D4B316}" destId="{16B60E72-43CB-4138-B6DC-F9D17C8D2312}" srcOrd="0" destOrd="0" presId="urn:microsoft.com/office/officeart/2018/2/layout/IconLabelList"/>
    <dgm:cxn modelId="{C61D4532-A35D-4CFF-817D-2CB2D1A9C9D1}" srcId="{9E6024AD-8357-4DA8-928A-85CAE2A4D9C2}" destId="{6C6D0792-8525-4ECD-BE97-0ECA5BC7EC70}" srcOrd="0" destOrd="0" parTransId="{6E1F5DAA-B23E-482C-9756-F5200A3F9B0D}" sibTransId="{A194B99A-1C32-4E17-9246-D384E70808A9}"/>
    <dgm:cxn modelId="{ED60313E-B79A-4091-BDB9-1D78B7AB9AAC}" srcId="{9E6024AD-8357-4DA8-928A-85CAE2A4D9C2}" destId="{155B7A52-721C-41D0-AE05-A1B1FB11C4A8}" srcOrd="2" destOrd="0" parTransId="{0A83B7AD-427A-4795-89B9-0DD3DC7F1690}" sibTransId="{A30AA1AF-E55F-47D6-AEA7-A0550B750C78}"/>
    <dgm:cxn modelId="{B010A14C-686C-4817-AC48-19126A7C7553}" type="presOf" srcId="{0465995B-7AA2-4E92-AA17-A930CC4D088A}" destId="{7D7BBC7E-6B34-43F2-B615-861F6F4B8B0E}" srcOrd="0" destOrd="0" presId="urn:microsoft.com/office/officeart/2018/2/layout/IconLabelList"/>
    <dgm:cxn modelId="{EAE8A86C-59BC-4227-B1DD-0DFD44F77129}" srcId="{9E6024AD-8357-4DA8-928A-85CAE2A4D9C2}" destId="{0465995B-7AA2-4E92-AA17-A930CC4D088A}" srcOrd="4" destOrd="0" parTransId="{2802D785-F962-4D53-A85A-576356770181}" sibTransId="{F748D22A-7937-4853-B2D1-590EEF964CB8}"/>
    <dgm:cxn modelId="{2DFEC36C-AE13-4F20-99D8-659A7D4C3567}" type="presOf" srcId="{6C6D0792-8525-4ECD-BE97-0ECA5BC7EC70}" destId="{8383D79B-9B01-4ED2-BCD0-98A0D8D790C0}" srcOrd="0" destOrd="0" presId="urn:microsoft.com/office/officeart/2018/2/layout/IconLabelList"/>
    <dgm:cxn modelId="{1123F257-5D94-4C89-ADC4-0E745355C105}" type="presOf" srcId="{3740A311-D58C-449E-A979-7B32DB2A3107}" destId="{CEF21771-BABC-4572-9353-EC4F19633816}" srcOrd="0" destOrd="0" presId="urn:microsoft.com/office/officeart/2018/2/layout/IconLabelList"/>
    <dgm:cxn modelId="{8AF64C95-DF9E-4E05-A323-337A8D3A6BC3}" type="presOf" srcId="{155B7A52-721C-41D0-AE05-A1B1FB11C4A8}" destId="{8A22E8C1-8146-4BDD-87EB-6AE8B22E1214}" srcOrd="0" destOrd="0" presId="urn:microsoft.com/office/officeart/2018/2/layout/IconLabelList"/>
    <dgm:cxn modelId="{8C160DA9-A4FD-4725-8038-C133AD562C40}" type="presOf" srcId="{9E6024AD-8357-4DA8-928A-85CAE2A4D9C2}" destId="{7D09C2F5-6684-42BA-A82D-E895FCA300A9}" srcOrd="0" destOrd="0" presId="urn:microsoft.com/office/officeart/2018/2/layout/IconLabelList"/>
    <dgm:cxn modelId="{B470F7CF-EF83-4C01-9D5A-04C2760380A8}" srcId="{9E6024AD-8357-4DA8-928A-85CAE2A4D9C2}" destId="{3740A311-D58C-449E-A979-7B32DB2A3107}" srcOrd="1" destOrd="0" parTransId="{41FAEA53-F466-4FD0-9509-679045F785A1}" sibTransId="{2F261D83-6FE3-40F7-A409-F979AC0B156F}"/>
    <dgm:cxn modelId="{4902090C-CA42-4DA1-9A77-E59D8739FF30}" type="presParOf" srcId="{7D09C2F5-6684-42BA-A82D-E895FCA300A9}" destId="{D27382D5-5592-413A-88DE-AB6F54FDC2E6}" srcOrd="0" destOrd="0" presId="urn:microsoft.com/office/officeart/2018/2/layout/IconLabelList"/>
    <dgm:cxn modelId="{4998D980-30D1-4FA2-B923-1F361414F00F}" type="presParOf" srcId="{D27382D5-5592-413A-88DE-AB6F54FDC2E6}" destId="{61CA25C1-AC72-4682-8D6F-F242FFF928EF}" srcOrd="0" destOrd="0" presId="urn:microsoft.com/office/officeart/2018/2/layout/IconLabelList"/>
    <dgm:cxn modelId="{855A859C-42B6-47D9-8BAC-4C4647415522}" type="presParOf" srcId="{D27382D5-5592-413A-88DE-AB6F54FDC2E6}" destId="{3E0DF491-F149-4924-940F-FE6545B75CCA}" srcOrd="1" destOrd="0" presId="urn:microsoft.com/office/officeart/2018/2/layout/IconLabelList"/>
    <dgm:cxn modelId="{D09DF751-DF8B-465F-BA83-7278A52B2FE4}" type="presParOf" srcId="{D27382D5-5592-413A-88DE-AB6F54FDC2E6}" destId="{8383D79B-9B01-4ED2-BCD0-98A0D8D790C0}" srcOrd="2" destOrd="0" presId="urn:microsoft.com/office/officeart/2018/2/layout/IconLabelList"/>
    <dgm:cxn modelId="{B3118EC3-637D-4A71-B2BA-94DDCB335049}" type="presParOf" srcId="{7D09C2F5-6684-42BA-A82D-E895FCA300A9}" destId="{6331F569-E87A-44AA-A03A-535F6CC6EDC0}" srcOrd="1" destOrd="0" presId="urn:microsoft.com/office/officeart/2018/2/layout/IconLabelList"/>
    <dgm:cxn modelId="{45B67DA7-11AC-49A7-AA27-703173AB14AB}" type="presParOf" srcId="{7D09C2F5-6684-42BA-A82D-E895FCA300A9}" destId="{A9387805-C906-4FAD-BCE5-5DFF358B8BCF}" srcOrd="2" destOrd="0" presId="urn:microsoft.com/office/officeart/2018/2/layout/IconLabelList"/>
    <dgm:cxn modelId="{F220FD41-CB05-4F89-8F7C-B6EAFF44C133}" type="presParOf" srcId="{A9387805-C906-4FAD-BCE5-5DFF358B8BCF}" destId="{58DC5802-98AF-481C-93DC-67613BC1348A}" srcOrd="0" destOrd="0" presId="urn:microsoft.com/office/officeart/2018/2/layout/IconLabelList"/>
    <dgm:cxn modelId="{B234DD55-439F-4E07-BB88-20C7755B956D}" type="presParOf" srcId="{A9387805-C906-4FAD-BCE5-5DFF358B8BCF}" destId="{9D60EF1F-5206-4327-8154-05A47DD55E8A}" srcOrd="1" destOrd="0" presId="urn:microsoft.com/office/officeart/2018/2/layout/IconLabelList"/>
    <dgm:cxn modelId="{816DA643-C42A-460F-8B67-DB432D18EB12}" type="presParOf" srcId="{A9387805-C906-4FAD-BCE5-5DFF358B8BCF}" destId="{CEF21771-BABC-4572-9353-EC4F19633816}" srcOrd="2" destOrd="0" presId="urn:microsoft.com/office/officeart/2018/2/layout/IconLabelList"/>
    <dgm:cxn modelId="{705F3F8C-9711-447C-9D67-1B0A5A9BBF9C}" type="presParOf" srcId="{7D09C2F5-6684-42BA-A82D-E895FCA300A9}" destId="{615156C1-BEBC-46CB-A605-BFC5A4EDE7F7}" srcOrd="3" destOrd="0" presId="urn:microsoft.com/office/officeart/2018/2/layout/IconLabelList"/>
    <dgm:cxn modelId="{18939A0B-D72C-4484-9F87-568D6BF49EF5}" type="presParOf" srcId="{7D09C2F5-6684-42BA-A82D-E895FCA300A9}" destId="{660E513E-8DD7-4F45-A9B2-D8E087C9B4FF}" srcOrd="4" destOrd="0" presId="urn:microsoft.com/office/officeart/2018/2/layout/IconLabelList"/>
    <dgm:cxn modelId="{102272B4-E84E-4DAF-8F64-188E78084A80}" type="presParOf" srcId="{660E513E-8DD7-4F45-A9B2-D8E087C9B4FF}" destId="{ECCD1F20-A403-422E-AAC3-2F8C06B39B24}" srcOrd="0" destOrd="0" presId="urn:microsoft.com/office/officeart/2018/2/layout/IconLabelList"/>
    <dgm:cxn modelId="{31DF7038-66FA-4EFE-945F-D8BFDFAB5555}" type="presParOf" srcId="{660E513E-8DD7-4F45-A9B2-D8E087C9B4FF}" destId="{96E3AA82-2EA3-4E8E-976A-1C4336ED5DF9}" srcOrd="1" destOrd="0" presId="urn:microsoft.com/office/officeart/2018/2/layout/IconLabelList"/>
    <dgm:cxn modelId="{4F72A9E6-8B21-4863-B396-4C378539A388}" type="presParOf" srcId="{660E513E-8DD7-4F45-A9B2-D8E087C9B4FF}" destId="{8A22E8C1-8146-4BDD-87EB-6AE8B22E1214}" srcOrd="2" destOrd="0" presId="urn:microsoft.com/office/officeart/2018/2/layout/IconLabelList"/>
    <dgm:cxn modelId="{F26EDA2D-13FB-4328-9562-D83A93266349}" type="presParOf" srcId="{7D09C2F5-6684-42BA-A82D-E895FCA300A9}" destId="{D3553822-D88D-4AA3-A0CE-E0630AFEE7DD}" srcOrd="5" destOrd="0" presId="urn:microsoft.com/office/officeart/2018/2/layout/IconLabelList"/>
    <dgm:cxn modelId="{33E862E7-6485-48D7-B36D-409F01F3C1E2}" type="presParOf" srcId="{7D09C2F5-6684-42BA-A82D-E895FCA300A9}" destId="{1482D427-6D57-451E-B3F5-40E3FFF42495}" srcOrd="6" destOrd="0" presId="urn:microsoft.com/office/officeart/2018/2/layout/IconLabelList"/>
    <dgm:cxn modelId="{832BC011-6BB9-4D80-96A7-0F5303E1031D}" type="presParOf" srcId="{1482D427-6D57-451E-B3F5-40E3FFF42495}" destId="{B62E43A4-832D-4371-904A-6DE6864C4160}" srcOrd="0" destOrd="0" presId="urn:microsoft.com/office/officeart/2018/2/layout/IconLabelList"/>
    <dgm:cxn modelId="{D1DC6791-6429-4EEE-A2DD-575BE931E38F}" type="presParOf" srcId="{1482D427-6D57-451E-B3F5-40E3FFF42495}" destId="{7271AA19-E3FD-4794-B7A0-A327A7DA59E4}" srcOrd="1" destOrd="0" presId="urn:microsoft.com/office/officeart/2018/2/layout/IconLabelList"/>
    <dgm:cxn modelId="{856CE1DA-AD66-4244-925F-159493C41ADD}" type="presParOf" srcId="{1482D427-6D57-451E-B3F5-40E3FFF42495}" destId="{16B60E72-43CB-4138-B6DC-F9D17C8D2312}" srcOrd="2" destOrd="0" presId="urn:microsoft.com/office/officeart/2018/2/layout/IconLabelList"/>
    <dgm:cxn modelId="{6AD04662-9C3E-46B0-B49A-3BE17F1217B4}" type="presParOf" srcId="{7D09C2F5-6684-42BA-A82D-E895FCA300A9}" destId="{A144CC7A-F889-49FA-A2BD-6D864208E5F9}" srcOrd="7" destOrd="0" presId="urn:microsoft.com/office/officeart/2018/2/layout/IconLabelList"/>
    <dgm:cxn modelId="{3C050DDB-C867-481F-9DEA-463237AA2B25}" type="presParOf" srcId="{7D09C2F5-6684-42BA-A82D-E895FCA300A9}" destId="{975670D3-AFD8-4F49-9BC1-183C7E4D9AE9}" srcOrd="8" destOrd="0" presId="urn:microsoft.com/office/officeart/2018/2/layout/IconLabelList"/>
    <dgm:cxn modelId="{B820A03C-7649-430E-937C-5E1C90490F5C}" type="presParOf" srcId="{975670D3-AFD8-4F49-9BC1-183C7E4D9AE9}" destId="{C03F43AB-3CC7-49D3-A849-2C5BFB5D1A82}" srcOrd="0" destOrd="0" presId="urn:microsoft.com/office/officeart/2018/2/layout/IconLabelList"/>
    <dgm:cxn modelId="{ED646D62-FAB7-4B20-9959-691EB8BC6209}" type="presParOf" srcId="{975670D3-AFD8-4F49-9BC1-183C7E4D9AE9}" destId="{99182269-BD69-4AF0-8A6A-A01F013D9337}" srcOrd="1" destOrd="0" presId="urn:microsoft.com/office/officeart/2018/2/layout/IconLabelList"/>
    <dgm:cxn modelId="{9B0FFCB8-8CC3-4A6F-B10D-BA38DC69C148}" type="presParOf" srcId="{975670D3-AFD8-4F49-9BC1-183C7E4D9AE9}" destId="{7D7BBC7E-6B34-43F2-B615-861F6F4B8B0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AA9B4A-4286-41FC-A112-BA48C6868159}"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6D8A5CAC-2870-4FAB-89A3-44D5D664CD00}">
      <dgm:prSet/>
      <dgm:spPr/>
      <dgm:t>
        <a:bodyPr/>
        <a:lstStyle/>
        <a:p>
          <a:pPr>
            <a:lnSpc>
              <a:spcPct val="100000"/>
            </a:lnSpc>
          </a:pPr>
          <a:r>
            <a:rPr lang="en-US" dirty="0"/>
            <a:t>Additional hop will introduce some latency</a:t>
          </a:r>
        </a:p>
      </dgm:t>
    </dgm:pt>
    <dgm:pt modelId="{7F01FB80-53FC-46C3-8532-A6E13D37FE49}" type="parTrans" cxnId="{67EF99E9-3A65-4CBA-905F-3D21E4A8BDF8}">
      <dgm:prSet/>
      <dgm:spPr/>
      <dgm:t>
        <a:bodyPr/>
        <a:lstStyle/>
        <a:p>
          <a:endParaRPr lang="en-US"/>
        </a:p>
      </dgm:t>
    </dgm:pt>
    <dgm:pt modelId="{F1335A15-9CED-4DE8-ADCD-933BF81B79F5}" type="sibTrans" cxnId="{67EF99E9-3A65-4CBA-905F-3D21E4A8BDF8}">
      <dgm:prSet/>
      <dgm:spPr/>
      <dgm:t>
        <a:bodyPr/>
        <a:lstStyle/>
        <a:p>
          <a:endParaRPr lang="en-US"/>
        </a:p>
      </dgm:t>
    </dgm:pt>
    <dgm:pt modelId="{546712E9-1981-4659-A0C8-3E8A11AA058B}">
      <dgm:prSet/>
      <dgm:spPr/>
      <dgm:t>
        <a:bodyPr/>
        <a:lstStyle/>
        <a:p>
          <a:pPr>
            <a:lnSpc>
              <a:spcPct val="100000"/>
            </a:lnSpc>
          </a:pPr>
          <a:r>
            <a:rPr lang="en-US" dirty="0"/>
            <a:t>TGW connect peer support a maximum (non-adjustable) limit of 5,000,000 (5 Gbps) packets per second</a:t>
          </a:r>
        </a:p>
      </dgm:t>
    </dgm:pt>
    <dgm:pt modelId="{08D6F3C9-4453-43D7-A39C-548A6148535F}" type="parTrans" cxnId="{89388CE6-F271-46D3-8BCC-02588FFB32E6}">
      <dgm:prSet/>
      <dgm:spPr/>
      <dgm:t>
        <a:bodyPr/>
        <a:lstStyle/>
        <a:p>
          <a:endParaRPr lang="en-US"/>
        </a:p>
      </dgm:t>
    </dgm:pt>
    <dgm:pt modelId="{6790AF2A-ECD8-42E0-82E5-08727E2CACC4}" type="sibTrans" cxnId="{89388CE6-F271-46D3-8BCC-02588FFB32E6}">
      <dgm:prSet/>
      <dgm:spPr/>
      <dgm:t>
        <a:bodyPr/>
        <a:lstStyle/>
        <a:p>
          <a:endParaRPr lang="en-US"/>
        </a:p>
      </dgm:t>
    </dgm:pt>
    <dgm:pt modelId="{788DA36C-7FC2-4F6E-B266-F50EAFD3D2F7}">
      <dgm:prSet/>
      <dgm:spPr/>
      <dgm:t>
        <a:bodyPr/>
        <a:lstStyle/>
        <a:p>
          <a:pPr>
            <a:lnSpc>
              <a:spcPct val="100000"/>
            </a:lnSpc>
          </a:pPr>
          <a:r>
            <a:rPr lang="en-US" dirty="0"/>
            <a:t>Priced on hourly cost per attachment(</a:t>
          </a:r>
          <a:r>
            <a:rPr lang="en-IN" b="0" i="0" dirty="0"/>
            <a:t>$0.05</a:t>
          </a:r>
          <a:r>
            <a:rPr lang="en-US" dirty="0"/>
            <a:t>), data processing(</a:t>
          </a:r>
          <a:r>
            <a:rPr lang="en-IN" b="0" i="0" dirty="0"/>
            <a:t>$0.02</a:t>
          </a:r>
          <a:r>
            <a:rPr lang="en-US" dirty="0"/>
            <a:t>), and data transfer</a:t>
          </a:r>
        </a:p>
      </dgm:t>
    </dgm:pt>
    <dgm:pt modelId="{4BAC790C-FF4F-4D45-B21C-69E39FBE9C71}" type="sibTrans" cxnId="{04E522E0-16EC-4572-8168-6AA9A73994AD}">
      <dgm:prSet/>
      <dgm:spPr/>
      <dgm:t>
        <a:bodyPr/>
        <a:lstStyle/>
        <a:p>
          <a:endParaRPr lang="en-US"/>
        </a:p>
      </dgm:t>
    </dgm:pt>
    <dgm:pt modelId="{3EA8F772-AC68-47BF-8C33-5F84DF99D849}" type="parTrans" cxnId="{04E522E0-16EC-4572-8168-6AA9A73994AD}">
      <dgm:prSet/>
      <dgm:spPr/>
      <dgm:t>
        <a:bodyPr/>
        <a:lstStyle/>
        <a:p>
          <a:endParaRPr lang="en-US"/>
        </a:p>
      </dgm:t>
    </dgm:pt>
    <dgm:pt modelId="{9F7D5AD6-F66F-4553-883B-A1A23189B3FD}">
      <dgm:prSet/>
      <dgm:spPr/>
      <dgm:t>
        <a:bodyPr/>
        <a:lstStyle/>
        <a:p>
          <a:pPr>
            <a:lnSpc>
              <a:spcPct val="100000"/>
            </a:lnSpc>
          </a:pPr>
          <a:r>
            <a:rPr lang="en-US" b="0" i="0" dirty="0"/>
            <a:t>Transit gateway does not support DNS resolution for custom DNS names of attached VPCs set up using private hosted zones in Amazon Route 53</a:t>
          </a:r>
          <a:endParaRPr lang="en-US" dirty="0"/>
        </a:p>
      </dgm:t>
    </dgm:pt>
    <dgm:pt modelId="{5CC47473-5E34-42D1-BA59-8BBEF8E03576}" type="parTrans" cxnId="{1E5E9CD1-1C6B-4FA4-B353-EC97B13124A2}">
      <dgm:prSet/>
      <dgm:spPr/>
      <dgm:t>
        <a:bodyPr/>
        <a:lstStyle/>
        <a:p>
          <a:endParaRPr lang="en-IN"/>
        </a:p>
      </dgm:t>
    </dgm:pt>
    <dgm:pt modelId="{4C8E3248-03A9-4A04-AA63-453F1DBC7BBC}" type="sibTrans" cxnId="{1E5E9CD1-1C6B-4FA4-B353-EC97B13124A2}">
      <dgm:prSet/>
      <dgm:spPr/>
      <dgm:t>
        <a:bodyPr/>
        <a:lstStyle/>
        <a:p>
          <a:endParaRPr lang="en-IN"/>
        </a:p>
      </dgm:t>
    </dgm:pt>
    <dgm:pt modelId="{FFBC6A57-1680-4F00-B72D-A129EB8FC40D}" type="pres">
      <dgm:prSet presAssocID="{22AA9B4A-4286-41FC-A112-BA48C6868159}" presName="root" presStyleCnt="0">
        <dgm:presLayoutVars>
          <dgm:dir/>
          <dgm:resizeHandles val="exact"/>
        </dgm:presLayoutVars>
      </dgm:prSet>
      <dgm:spPr/>
    </dgm:pt>
    <dgm:pt modelId="{923BEE5B-A614-49FE-8530-9225E3A6EAEE}" type="pres">
      <dgm:prSet presAssocID="{6D8A5CAC-2870-4FAB-89A3-44D5D664CD00}" presName="compNode" presStyleCnt="0"/>
      <dgm:spPr/>
    </dgm:pt>
    <dgm:pt modelId="{6CB309D3-EC85-42E7-8538-AF2D543C39DD}" type="pres">
      <dgm:prSet presAssocID="{6D8A5CAC-2870-4FAB-89A3-44D5D664CD00}" presName="bgRect" presStyleLbl="bgShp" presStyleIdx="0" presStyleCnt="4"/>
      <dgm:spPr/>
    </dgm:pt>
    <dgm:pt modelId="{5A7FA4D5-D114-4099-87E0-F9593E4F9A77}" type="pres">
      <dgm:prSet presAssocID="{6D8A5CAC-2870-4FAB-89A3-44D5D664CD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er"/>
        </a:ext>
      </dgm:extLst>
    </dgm:pt>
    <dgm:pt modelId="{969A80D0-D7BA-4579-B1E3-C997C70DD24A}" type="pres">
      <dgm:prSet presAssocID="{6D8A5CAC-2870-4FAB-89A3-44D5D664CD00}" presName="spaceRect" presStyleCnt="0"/>
      <dgm:spPr/>
    </dgm:pt>
    <dgm:pt modelId="{FCABA7F7-4B96-4E6B-81AD-3935CC626926}" type="pres">
      <dgm:prSet presAssocID="{6D8A5CAC-2870-4FAB-89A3-44D5D664CD00}" presName="parTx" presStyleLbl="revTx" presStyleIdx="0" presStyleCnt="4">
        <dgm:presLayoutVars>
          <dgm:chMax val="0"/>
          <dgm:chPref val="0"/>
        </dgm:presLayoutVars>
      </dgm:prSet>
      <dgm:spPr/>
    </dgm:pt>
    <dgm:pt modelId="{52080259-C223-4A2E-B82C-0655EF7246BC}" type="pres">
      <dgm:prSet presAssocID="{F1335A15-9CED-4DE8-ADCD-933BF81B79F5}" presName="sibTrans" presStyleCnt="0"/>
      <dgm:spPr/>
    </dgm:pt>
    <dgm:pt modelId="{F9155874-4BC9-4117-A85A-A8BADD771A67}" type="pres">
      <dgm:prSet presAssocID="{788DA36C-7FC2-4F6E-B266-F50EAFD3D2F7}" presName="compNode" presStyleCnt="0"/>
      <dgm:spPr/>
    </dgm:pt>
    <dgm:pt modelId="{9C1EE144-A372-40EA-8773-DAFD04007CE2}" type="pres">
      <dgm:prSet presAssocID="{788DA36C-7FC2-4F6E-B266-F50EAFD3D2F7}" presName="bgRect" presStyleLbl="bgShp" presStyleIdx="1" presStyleCnt="4"/>
      <dgm:spPr/>
    </dgm:pt>
    <dgm:pt modelId="{31C2FFCE-8677-46C2-BE4D-2C6CE0095F0C}" type="pres">
      <dgm:prSet presAssocID="{788DA36C-7FC2-4F6E-B266-F50EAFD3D2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F051512F-3005-4233-8210-D140C2AF732F}" type="pres">
      <dgm:prSet presAssocID="{788DA36C-7FC2-4F6E-B266-F50EAFD3D2F7}" presName="spaceRect" presStyleCnt="0"/>
      <dgm:spPr/>
    </dgm:pt>
    <dgm:pt modelId="{2579EDE1-7257-4E4C-8B62-94700F285ABA}" type="pres">
      <dgm:prSet presAssocID="{788DA36C-7FC2-4F6E-B266-F50EAFD3D2F7}" presName="parTx" presStyleLbl="revTx" presStyleIdx="1" presStyleCnt="4">
        <dgm:presLayoutVars>
          <dgm:chMax val="0"/>
          <dgm:chPref val="0"/>
        </dgm:presLayoutVars>
      </dgm:prSet>
      <dgm:spPr/>
    </dgm:pt>
    <dgm:pt modelId="{2AAD87F5-C514-4C62-A2BF-C747415680B4}" type="pres">
      <dgm:prSet presAssocID="{4BAC790C-FF4F-4D45-B21C-69E39FBE9C71}" presName="sibTrans" presStyleCnt="0"/>
      <dgm:spPr/>
    </dgm:pt>
    <dgm:pt modelId="{9DEFDABB-2E1E-48A6-8920-27F8803882EA}" type="pres">
      <dgm:prSet presAssocID="{546712E9-1981-4659-A0C8-3E8A11AA058B}" presName="compNode" presStyleCnt="0"/>
      <dgm:spPr/>
    </dgm:pt>
    <dgm:pt modelId="{41CC150B-B6F7-4912-869F-BCB7B49BF0F8}" type="pres">
      <dgm:prSet presAssocID="{546712E9-1981-4659-A0C8-3E8A11AA058B}" presName="bgRect" presStyleLbl="bgShp" presStyleIdx="2" presStyleCnt="4"/>
      <dgm:spPr/>
    </dgm:pt>
    <dgm:pt modelId="{B2D9C167-FB60-4178-A66D-3AD0E37BE0C8}" type="pres">
      <dgm:prSet presAssocID="{546712E9-1981-4659-A0C8-3E8A11AA05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A01EAE5D-13F7-4AAC-A62F-E5CCCE6BBEF9}" type="pres">
      <dgm:prSet presAssocID="{546712E9-1981-4659-A0C8-3E8A11AA058B}" presName="spaceRect" presStyleCnt="0"/>
      <dgm:spPr/>
    </dgm:pt>
    <dgm:pt modelId="{6E179BE9-B598-4CE4-8532-A911D6E9945C}" type="pres">
      <dgm:prSet presAssocID="{546712E9-1981-4659-A0C8-3E8A11AA058B}" presName="parTx" presStyleLbl="revTx" presStyleIdx="2" presStyleCnt="4">
        <dgm:presLayoutVars>
          <dgm:chMax val="0"/>
          <dgm:chPref val="0"/>
        </dgm:presLayoutVars>
      </dgm:prSet>
      <dgm:spPr/>
    </dgm:pt>
    <dgm:pt modelId="{00B4CA80-268A-415E-BC0C-B002904F1242}" type="pres">
      <dgm:prSet presAssocID="{6790AF2A-ECD8-42E0-82E5-08727E2CACC4}" presName="sibTrans" presStyleCnt="0"/>
      <dgm:spPr/>
    </dgm:pt>
    <dgm:pt modelId="{8B7806DB-27D0-42EE-95BA-7C1D4E44C30F}" type="pres">
      <dgm:prSet presAssocID="{9F7D5AD6-F66F-4553-883B-A1A23189B3FD}" presName="compNode" presStyleCnt="0"/>
      <dgm:spPr/>
    </dgm:pt>
    <dgm:pt modelId="{1D5E9436-DEAE-4CCB-9C5B-C3ACE82DD456}" type="pres">
      <dgm:prSet presAssocID="{9F7D5AD6-F66F-4553-883B-A1A23189B3FD}" presName="bgRect" presStyleLbl="bgShp" presStyleIdx="3" presStyleCnt="4"/>
      <dgm:spPr/>
    </dgm:pt>
    <dgm:pt modelId="{678BDEA5-7DFF-4069-9F1C-DBA2F31EDEEA}" type="pres">
      <dgm:prSet presAssocID="{9F7D5AD6-F66F-4553-883B-A1A23189B3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C822374E-1160-43E7-A154-3A5C1B51DC12}" type="pres">
      <dgm:prSet presAssocID="{9F7D5AD6-F66F-4553-883B-A1A23189B3FD}" presName="spaceRect" presStyleCnt="0"/>
      <dgm:spPr/>
    </dgm:pt>
    <dgm:pt modelId="{73F25843-2A19-4691-A10E-86A243FEBFCA}" type="pres">
      <dgm:prSet presAssocID="{9F7D5AD6-F66F-4553-883B-A1A23189B3FD}" presName="parTx" presStyleLbl="revTx" presStyleIdx="3" presStyleCnt="4">
        <dgm:presLayoutVars>
          <dgm:chMax val="0"/>
          <dgm:chPref val="0"/>
        </dgm:presLayoutVars>
      </dgm:prSet>
      <dgm:spPr/>
    </dgm:pt>
  </dgm:ptLst>
  <dgm:cxnLst>
    <dgm:cxn modelId="{31C2772B-1E62-45DF-9D84-AFDC37B94829}" type="presOf" srcId="{6D8A5CAC-2870-4FAB-89A3-44D5D664CD00}" destId="{FCABA7F7-4B96-4E6B-81AD-3935CC626926}" srcOrd="0" destOrd="0" presId="urn:microsoft.com/office/officeart/2018/2/layout/IconVerticalSolidList"/>
    <dgm:cxn modelId="{C4F2015B-DB99-4DC8-AB45-CDE416342712}" type="presOf" srcId="{546712E9-1981-4659-A0C8-3E8A11AA058B}" destId="{6E179BE9-B598-4CE4-8532-A911D6E9945C}" srcOrd="0" destOrd="0" presId="urn:microsoft.com/office/officeart/2018/2/layout/IconVerticalSolidList"/>
    <dgm:cxn modelId="{2E2D0195-B160-4CBC-9DD5-990D52938473}" type="presOf" srcId="{9F7D5AD6-F66F-4553-883B-A1A23189B3FD}" destId="{73F25843-2A19-4691-A10E-86A243FEBFCA}" srcOrd="0" destOrd="0" presId="urn:microsoft.com/office/officeart/2018/2/layout/IconVerticalSolidList"/>
    <dgm:cxn modelId="{3BDD2FAA-7901-4581-A155-9A14D844998D}" type="presOf" srcId="{22AA9B4A-4286-41FC-A112-BA48C6868159}" destId="{FFBC6A57-1680-4F00-B72D-A129EB8FC40D}" srcOrd="0" destOrd="0" presId="urn:microsoft.com/office/officeart/2018/2/layout/IconVerticalSolidList"/>
    <dgm:cxn modelId="{6EF5C2B9-DA20-4E67-9AA4-17E0AE9899E5}" type="presOf" srcId="{788DA36C-7FC2-4F6E-B266-F50EAFD3D2F7}" destId="{2579EDE1-7257-4E4C-8B62-94700F285ABA}" srcOrd="0" destOrd="0" presId="urn:microsoft.com/office/officeart/2018/2/layout/IconVerticalSolidList"/>
    <dgm:cxn modelId="{1E5E9CD1-1C6B-4FA4-B353-EC97B13124A2}" srcId="{22AA9B4A-4286-41FC-A112-BA48C6868159}" destId="{9F7D5AD6-F66F-4553-883B-A1A23189B3FD}" srcOrd="3" destOrd="0" parTransId="{5CC47473-5E34-42D1-BA59-8BBEF8E03576}" sibTransId="{4C8E3248-03A9-4A04-AA63-453F1DBC7BBC}"/>
    <dgm:cxn modelId="{04E522E0-16EC-4572-8168-6AA9A73994AD}" srcId="{22AA9B4A-4286-41FC-A112-BA48C6868159}" destId="{788DA36C-7FC2-4F6E-B266-F50EAFD3D2F7}" srcOrd="1" destOrd="0" parTransId="{3EA8F772-AC68-47BF-8C33-5F84DF99D849}" sibTransId="{4BAC790C-FF4F-4D45-B21C-69E39FBE9C71}"/>
    <dgm:cxn modelId="{89388CE6-F271-46D3-8BCC-02588FFB32E6}" srcId="{22AA9B4A-4286-41FC-A112-BA48C6868159}" destId="{546712E9-1981-4659-A0C8-3E8A11AA058B}" srcOrd="2" destOrd="0" parTransId="{08D6F3C9-4453-43D7-A39C-548A6148535F}" sibTransId="{6790AF2A-ECD8-42E0-82E5-08727E2CACC4}"/>
    <dgm:cxn modelId="{67EF99E9-3A65-4CBA-905F-3D21E4A8BDF8}" srcId="{22AA9B4A-4286-41FC-A112-BA48C6868159}" destId="{6D8A5CAC-2870-4FAB-89A3-44D5D664CD00}" srcOrd="0" destOrd="0" parTransId="{7F01FB80-53FC-46C3-8532-A6E13D37FE49}" sibTransId="{F1335A15-9CED-4DE8-ADCD-933BF81B79F5}"/>
    <dgm:cxn modelId="{237EC7D7-2EAE-4354-B9D6-327ADAA9795D}" type="presParOf" srcId="{FFBC6A57-1680-4F00-B72D-A129EB8FC40D}" destId="{923BEE5B-A614-49FE-8530-9225E3A6EAEE}" srcOrd="0" destOrd="0" presId="urn:microsoft.com/office/officeart/2018/2/layout/IconVerticalSolidList"/>
    <dgm:cxn modelId="{8C4B4D2F-6D73-4C9E-BF4E-3FBF41517733}" type="presParOf" srcId="{923BEE5B-A614-49FE-8530-9225E3A6EAEE}" destId="{6CB309D3-EC85-42E7-8538-AF2D543C39DD}" srcOrd="0" destOrd="0" presId="urn:microsoft.com/office/officeart/2018/2/layout/IconVerticalSolidList"/>
    <dgm:cxn modelId="{AC8FC926-B8C3-4E9F-8D0D-F54A0B0D1F5C}" type="presParOf" srcId="{923BEE5B-A614-49FE-8530-9225E3A6EAEE}" destId="{5A7FA4D5-D114-4099-87E0-F9593E4F9A77}" srcOrd="1" destOrd="0" presId="urn:microsoft.com/office/officeart/2018/2/layout/IconVerticalSolidList"/>
    <dgm:cxn modelId="{88A678EE-FADD-47FA-936C-7501FD2E2841}" type="presParOf" srcId="{923BEE5B-A614-49FE-8530-9225E3A6EAEE}" destId="{969A80D0-D7BA-4579-B1E3-C997C70DD24A}" srcOrd="2" destOrd="0" presId="urn:microsoft.com/office/officeart/2018/2/layout/IconVerticalSolidList"/>
    <dgm:cxn modelId="{6A21858B-8EB3-4374-8395-E2971376C2EE}" type="presParOf" srcId="{923BEE5B-A614-49FE-8530-9225E3A6EAEE}" destId="{FCABA7F7-4B96-4E6B-81AD-3935CC626926}" srcOrd="3" destOrd="0" presId="urn:microsoft.com/office/officeart/2018/2/layout/IconVerticalSolidList"/>
    <dgm:cxn modelId="{0AABCA63-CFED-41C7-A7B2-D520EED9F128}" type="presParOf" srcId="{FFBC6A57-1680-4F00-B72D-A129EB8FC40D}" destId="{52080259-C223-4A2E-B82C-0655EF7246BC}" srcOrd="1" destOrd="0" presId="urn:microsoft.com/office/officeart/2018/2/layout/IconVerticalSolidList"/>
    <dgm:cxn modelId="{B4B0D837-31D2-4742-BBFC-D3FC8832B8F8}" type="presParOf" srcId="{FFBC6A57-1680-4F00-B72D-A129EB8FC40D}" destId="{F9155874-4BC9-4117-A85A-A8BADD771A67}" srcOrd="2" destOrd="0" presId="urn:microsoft.com/office/officeart/2018/2/layout/IconVerticalSolidList"/>
    <dgm:cxn modelId="{6AA0978B-DC50-453B-AB16-85F9B53B57A7}" type="presParOf" srcId="{F9155874-4BC9-4117-A85A-A8BADD771A67}" destId="{9C1EE144-A372-40EA-8773-DAFD04007CE2}" srcOrd="0" destOrd="0" presId="urn:microsoft.com/office/officeart/2018/2/layout/IconVerticalSolidList"/>
    <dgm:cxn modelId="{33897734-1F01-4A5C-B08C-2AD74C9C0511}" type="presParOf" srcId="{F9155874-4BC9-4117-A85A-A8BADD771A67}" destId="{31C2FFCE-8677-46C2-BE4D-2C6CE0095F0C}" srcOrd="1" destOrd="0" presId="urn:microsoft.com/office/officeart/2018/2/layout/IconVerticalSolidList"/>
    <dgm:cxn modelId="{81163F85-CDAF-4491-8862-4F43674C50E5}" type="presParOf" srcId="{F9155874-4BC9-4117-A85A-A8BADD771A67}" destId="{F051512F-3005-4233-8210-D140C2AF732F}" srcOrd="2" destOrd="0" presId="urn:microsoft.com/office/officeart/2018/2/layout/IconVerticalSolidList"/>
    <dgm:cxn modelId="{2A7BF0F0-4C3B-4A99-AE36-C9D945488CB1}" type="presParOf" srcId="{F9155874-4BC9-4117-A85A-A8BADD771A67}" destId="{2579EDE1-7257-4E4C-8B62-94700F285ABA}" srcOrd="3" destOrd="0" presId="urn:microsoft.com/office/officeart/2018/2/layout/IconVerticalSolidList"/>
    <dgm:cxn modelId="{43E78F56-0BFF-41DC-BC92-CF363986932D}" type="presParOf" srcId="{FFBC6A57-1680-4F00-B72D-A129EB8FC40D}" destId="{2AAD87F5-C514-4C62-A2BF-C747415680B4}" srcOrd="3" destOrd="0" presId="urn:microsoft.com/office/officeart/2018/2/layout/IconVerticalSolidList"/>
    <dgm:cxn modelId="{8E36A6D1-7C1F-4167-9580-A6C74E89C15B}" type="presParOf" srcId="{FFBC6A57-1680-4F00-B72D-A129EB8FC40D}" destId="{9DEFDABB-2E1E-48A6-8920-27F8803882EA}" srcOrd="4" destOrd="0" presId="urn:microsoft.com/office/officeart/2018/2/layout/IconVerticalSolidList"/>
    <dgm:cxn modelId="{FA2A8185-9A62-4886-B3AC-838299272128}" type="presParOf" srcId="{9DEFDABB-2E1E-48A6-8920-27F8803882EA}" destId="{41CC150B-B6F7-4912-869F-BCB7B49BF0F8}" srcOrd="0" destOrd="0" presId="urn:microsoft.com/office/officeart/2018/2/layout/IconVerticalSolidList"/>
    <dgm:cxn modelId="{CC09F35A-A643-46ED-B1E3-392B221B89A1}" type="presParOf" srcId="{9DEFDABB-2E1E-48A6-8920-27F8803882EA}" destId="{B2D9C167-FB60-4178-A66D-3AD0E37BE0C8}" srcOrd="1" destOrd="0" presId="urn:microsoft.com/office/officeart/2018/2/layout/IconVerticalSolidList"/>
    <dgm:cxn modelId="{E61280FC-EA4E-47B5-B226-D190E90138F7}" type="presParOf" srcId="{9DEFDABB-2E1E-48A6-8920-27F8803882EA}" destId="{A01EAE5D-13F7-4AAC-A62F-E5CCCE6BBEF9}" srcOrd="2" destOrd="0" presId="urn:microsoft.com/office/officeart/2018/2/layout/IconVerticalSolidList"/>
    <dgm:cxn modelId="{CAD41660-EBC4-4795-98B4-55513EDA7385}" type="presParOf" srcId="{9DEFDABB-2E1E-48A6-8920-27F8803882EA}" destId="{6E179BE9-B598-4CE4-8532-A911D6E9945C}" srcOrd="3" destOrd="0" presId="urn:microsoft.com/office/officeart/2018/2/layout/IconVerticalSolidList"/>
    <dgm:cxn modelId="{5603EA09-7DE1-4B93-B573-34E7A91E233C}" type="presParOf" srcId="{FFBC6A57-1680-4F00-B72D-A129EB8FC40D}" destId="{00B4CA80-268A-415E-BC0C-B002904F1242}" srcOrd="5" destOrd="0" presId="urn:microsoft.com/office/officeart/2018/2/layout/IconVerticalSolidList"/>
    <dgm:cxn modelId="{0B1D8A9A-86FE-4CB8-84CF-3BA29D483A62}" type="presParOf" srcId="{FFBC6A57-1680-4F00-B72D-A129EB8FC40D}" destId="{8B7806DB-27D0-42EE-95BA-7C1D4E44C30F}" srcOrd="6" destOrd="0" presId="urn:microsoft.com/office/officeart/2018/2/layout/IconVerticalSolidList"/>
    <dgm:cxn modelId="{80781F24-C15B-46DF-9EDA-FF6065F50646}" type="presParOf" srcId="{8B7806DB-27D0-42EE-95BA-7C1D4E44C30F}" destId="{1D5E9436-DEAE-4CCB-9C5B-C3ACE82DD456}" srcOrd="0" destOrd="0" presId="urn:microsoft.com/office/officeart/2018/2/layout/IconVerticalSolidList"/>
    <dgm:cxn modelId="{59C19AA9-F039-4994-8AB1-277E5D74DBB1}" type="presParOf" srcId="{8B7806DB-27D0-42EE-95BA-7C1D4E44C30F}" destId="{678BDEA5-7DFF-4069-9F1C-DBA2F31EDEEA}" srcOrd="1" destOrd="0" presId="urn:microsoft.com/office/officeart/2018/2/layout/IconVerticalSolidList"/>
    <dgm:cxn modelId="{5B1BC47F-5311-4D28-A0D6-A2FD9E393FC0}" type="presParOf" srcId="{8B7806DB-27D0-42EE-95BA-7C1D4E44C30F}" destId="{C822374E-1160-43E7-A154-3A5C1B51DC12}" srcOrd="2" destOrd="0" presId="urn:microsoft.com/office/officeart/2018/2/layout/IconVerticalSolidList"/>
    <dgm:cxn modelId="{64A46B99-30B2-4D16-B5AA-4187F1496B2F}" type="presParOf" srcId="{8B7806DB-27D0-42EE-95BA-7C1D4E44C30F}" destId="{73F25843-2A19-4691-A10E-86A243FEBF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5CDF41-9131-4946-948A-939E044097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56EBC8-1EC6-4637-86BF-D0ECCD1E1628}">
      <dgm:prSet/>
      <dgm:spPr/>
      <dgm:t>
        <a:bodyPr/>
        <a:lstStyle/>
        <a:p>
          <a:pPr>
            <a:lnSpc>
              <a:spcPct val="100000"/>
            </a:lnSpc>
          </a:pPr>
          <a:r>
            <a:rPr lang="en-US" dirty="0"/>
            <a:t>Provisioning of </a:t>
          </a:r>
          <a:r>
            <a:rPr lang="en-US" dirty="0" err="1"/>
            <a:t>vpc</a:t>
          </a:r>
          <a:endParaRPr lang="en-US" dirty="0"/>
        </a:p>
      </dgm:t>
    </dgm:pt>
    <dgm:pt modelId="{7E186F47-DECA-4E89-AF5A-C15748D482CB}" type="parTrans" cxnId="{D9CB58D0-1901-4CEA-8E6D-FDBE491624EE}">
      <dgm:prSet/>
      <dgm:spPr/>
      <dgm:t>
        <a:bodyPr/>
        <a:lstStyle/>
        <a:p>
          <a:endParaRPr lang="en-US"/>
        </a:p>
      </dgm:t>
    </dgm:pt>
    <dgm:pt modelId="{E56B5AAD-52DB-4F5D-B902-8D5D5B54A32D}" type="sibTrans" cxnId="{D9CB58D0-1901-4CEA-8E6D-FDBE491624EE}">
      <dgm:prSet/>
      <dgm:spPr/>
      <dgm:t>
        <a:bodyPr/>
        <a:lstStyle/>
        <a:p>
          <a:endParaRPr lang="en-US"/>
        </a:p>
      </dgm:t>
    </dgm:pt>
    <dgm:pt modelId="{F205E322-AC67-423A-B524-BE97EAEE1986}">
      <dgm:prSet/>
      <dgm:spPr/>
      <dgm:t>
        <a:bodyPr/>
        <a:lstStyle/>
        <a:p>
          <a:pPr>
            <a:lnSpc>
              <a:spcPct val="100000"/>
            </a:lnSpc>
          </a:pPr>
          <a:r>
            <a:rPr lang="en-US"/>
            <a:t>Provision of ec2 instance and security group</a:t>
          </a:r>
        </a:p>
      </dgm:t>
    </dgm:pt>
    <dgm:pt modelId="{E0F5194E-0B3B-45D7-831D-AB2BEA20F0F4}" type="parTrans" cxnId="{C63FE677-511B-43A8-B3B5-8FD92F4A0B86}">
      <dgm:prSet/>
      <dgm:spPr/>
      <dgm:t>
        <a:bodyPr/>
        <a:lstStyle/>
        <a:p>
          <a:endParaRPr lang="en-US"/>
        </a:p>
      </dgm:t>
    </dgm:pt>
    <dgm:pt modelId="{8DF7B069-1871-4F22-B3AB-DA2B961B79FF}" type="sibTrans" cxnId="{C63FE677-511B-43A8-B3B5-8FD92F4A0B86}">
      <dgm:prSet/>
      <dgm:spPr/>
      <dgm:t>
        <a:bodyPr/>
        <a:lstStyle/>
        <a:p>
          <a:endParaRPr lang="en-US"/>
        </a:p>
      </dgm:t>
    </dgm:pt>
    <dgm:pt modelId="{03CC74D7-3827-4E3F-9748-BC6B705C03E1}">
      <dgm:prSet/>
      <dgm:spPr/>
      <dgm:t>
        <a:bodyPr/>
        <a:lstStyle/>
        <a:p>
          <a:pPr>
            <a:lnSpc>
              <a:spcPct val="100000"/>
            </a:lnSpc>
          </a:pPr>
          <a:r>
            <a:rPr lang="en-US"/>
            <a:t>Provisioning of Transit Gateway</a:t>
          </a:r>
          <a:endParaRPr lang="en-US" dirty="0"/>
        </a:p>
      </dgm:t>
    </dgm:pt>
    <dgm:pt modelId="{D3FB85E6-4124-4A27-A79F-8CA47B5E24AE}" type="parTrans" cxnId="{D02B6F79-DFED-4B4E-A553-C2604A356619}">
      <dgm:prSet/>
      <dgm:spPr/>
      <dgm:t>
        <a:bodyPr/>
        <a:lstStyle/>
        <a:p>
          <a:endParaRPr lang="en-US"/>
        </a:p>
      </dgm:t>
    </dgm:pt>
    <dgm:pt modelId="{419D4DBC-74D3-409F-9E1D-D5ED2A1AE34C}" type="sibTrans" cxnId="{D02B6F79-DFED-4B4E-A553-C2604A356619}">
      <dgm:prSet/>
      <dgm:spPr/>
      <dgm:t>
        <a:bodyPr/>
        <a:lstStyle/>
        <a:p>
          <a:endParaRPr lang="en-US"/>
        </a:p>
      </dgm:t>
    </dgm:pt>
    <dgm:pt modelId="{B0F1BE04-AFFD-4248-9670-91814BB7BE07}">
      <dgm:prSet/>
      <dgm:spPr/>
      <dgm:t>
        <a:bodyPr/>
        <a:lstStyle/>
        <a:p>
          <a:pPr>
            <a:lnSpc>
              <a:spcPct val="100000"/>
            </a:lnSpc>
          </a:pPr>
          <a:r>
            <a:rPr lang="en-US"/>
            <a:t>Modify Security group</a:t>
          </a:r>
        </a:p>
      </dgm:t>
    </dgm:pt>
    <dgm:pt modelId="{F3D75EE4-1AE0-41F4-94DE-646F24F9C7C4}" type="parTrans" cxnId="{045D5C59-06CD-4633-BC0A-3A4ACB57AA98}">
      <dgm:prSet/>
      <dgm:spPr/>
      <dgm:t>
        <a:bodyPr/>
        <a:lstStyle/>
        <a:p>
          <a:endParaRPr lang="en-US"/>
        </a:p>
      </dgm:t>
    </dgm:pt>
    <dgm:pt modelId="{8ACF2C7C-037F-407C-96FD-62BB7BB4A3E1}" type="sibTrans" cxnId="{045D5C59-06CD-4633-BC0A-3A4ACB57AA98}">
      <dgm:prSet/>
      <dgm:spPr/>
      <dgm:t>
        <a:bodyPr/>
        <a:lstStyle/>
        <a:p>
          <a:endParaRPr lang="en-US"/>
        </a:p>
      </dgm:t>
    </dgm:pt>
    <dgm:pt modelId="{31F77B8C-3E24-4488-9BDE-0EAC65E7AB21}">
      <dgm:prSet/>
      <dgm:spPr/>
      <dgm:t>
        <a:bodyPr/>
        <a:lstStyle/>
        <a:p>
          <a:pPr>
            <a:lnSpc>
              <a:spcPct val="100000"/>
            </a:lnSpc>
          </a:pPr>
          <a:r>
            <a:rPr lang="en-US"/>
            <a:t>Modify VPC route table</a:t>
          </a:r>
        </a:p>
      </dgm:t>
    </dgm:pt>
    <dgm:pt modelId="{C916716F-EE8D-4E80-8870-A550247DC073}" type="parTrans" cxnId="{F6BA129F-947F-4ADF-B893-CFBB02187103}">
      <dgm:prSet/>
      <dgm:spPr/>
      <dgm:t>
        <a:bodyPr/>
        <a:lstStyle/>
        <a:p>
          <a:endParaRPr lang="en-US"/>
        </a:p>
      </dgm:t>
    </dgm:pt>
    <dgm:pt modelId="{E4835FCC-EC37-496F-935E-DA0DA5885EAD}" type="sibTrans" cxnId="{F6BA129F-947F-4ADF-B893-CFBB02187103}">
      <dgm:prSet/>
      <dgm:spPr/>
      <dgm:t>
        <a:bodyPr/>
        <a:lstStyle/>
        <a:p>
          <a:endParaRPr lang="en-US"/>
        </a:p>
      </dgm:t>
    </dgm:pt>
    <dgm:pt modelId="{5534CD48-97AF-40D4-BCCE-A7896CB1353A}">
      <dgm:prSet/>
      <dgm:spPr/>
      <dgm:t>
        <a:bodyPr/>
        <a:lstStyle/>
        <a:p>
          <a:pPr>
            <a:lnSpc>
              <a:spcPct val="100000"/>
            </a:lnSpc>
          </a:pPr>
          <a:r>
            <a:rPr lang="en-US"/>
            <a:t>Ssh and Telnet</a:t>
          </a:r>
        </a:p>
      </dgm:t>
    </dgm:pt>
    <dgm:pt modelId="{4328861E-B36B-45E7-9325-6C7F894F7D18}" type="parTrans" cxnId="{85C0BB29-18D3-4FDD-A0BD-39F99512BA18}">
      <dgm:prSet/>
      <dgm:spPr/>
      <dgm:t>
        <a:bodyPr/>
        <a:lstStyle/>
        <a:p>
          <a:endParaRPr lang="en-US"/>
        </a:p>
      </dgm:t>
    </dgm:pt>
    <dgm:pt modelId="{3CEB9FF6-7AF2-465C-800A-D03816B42129}" type="sibTrans" cxnId="{85C0BB29-18D3-4FDD-A0BD-39F99512BA18}">
      <dgm:prSet/>
      <dgm:spPr/>
      <dgm:t>
        <a:bodyPr/>
        <a:lstStyle/>
        <a:p>
          <a:endParaRPr lang="en-US"/>
        </a:p>
      </dgm:t>
    </dgm:pt>
    <dgm:pt modelId="{25A45892-4911-411A-B1EA-6E8F8748883E}" type="pres">
      <dgm:prSet presAssocID="{4D5CDF41-9131-4946-948A-939E044097B0}" presName="root" presStyleCnt="0">
        <dgm:presLayoutVars>
          <dgm:dir/>
          <dgm:resizeHandles val="exact"/>
        </dgm:presLayoutVars>
      </dgm:prSet>
      <dgm:spPr/>
    </dgm:pt>
    <dgm:pt modelId="{B42B917F-15EA-4756-AAB1-CD2E5DACC501}" type="pres">
      <dgm:prSet presAssocID="{A756EBC8-1EC6-4637-86BF-D0ECCD1E1628}" presName="compNode" presStyleCnt="0"/>
      <dgm:spPr/>
    </dgm:pt>
    <dgm:pt modelId="{307DA6D6-7C37-4980-8140-501AADFF60C0}" type="pres">
      <dgm:prSet presAssocID="{A756EBC8-1EC6-4637-86BF-D0ECCD1E1628}" presName="bgRect" presStyleLbl="bgShp" presStyleIdx="0" presStyleCnt="6"/>
      <dgm:spPr/>
    </dgm:pt>
    <dgm:pt modelId="{4BE2BF38-6700-4B61-9CF9-000C1869BD8D}" type="pres">
      <dgm:prSet presAssocID="{A756EBC8-1EC6-4637-86BF-D0ECCD1E162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EB35B359-8EAD-4492-8448-8AB01EDCC652}" type="pres">
      <dgm:prSet presAssocID="{A756EBC8-1EC6-4637-86BF-D0ECCD1E1628}" presName="spaceRect" presStyleCnt="0"/>
      <dgm:spPr/>
    </dgm:pt>
    <dgm:pt modelId="{09C2ADE2-BCD7-4634-AFAB-560B654439EA}" type="pres">
      <dgm:prSet presAssocID="{A756EBC8-1EC6-4637-86BF-D0ECCD1E1628}" presName="parTx" presStyleLbl="revTx" presStyleIdx="0" presStyleCnt="6">
        <dgm:presLayoutVars>
          <dgm:chMax val="0"/>
          <dgm:chPref val="0"/>
        </dgm:presLayoutVars>
      </dgm:prSet>
      <dgm:spPr/>
    </dgm:pt>
    <dgm:pt modelId="{F4F7433A-8769-44C9-AE63-C239C0710F99}" type="pres">
      <dgm:prSet presAssocID="{E56B5AAD-52DB-4F5D-B902-8D5D5B54A32D}" presName="sibTrans" presStyleCnt="0"/>
      <dgm:spPr/>
    </dgm:pt>
    <dgm:pt modelId="{C5B25293-D62B-4488-86BB-664D287F72FC}" type="pres">
      <dgm:prSet presAssocID="{F205E322-AC67-423A-B524-BE97EAEE1986}" presName="compNode" presStyleCnt="0"/>
      <dgm:spPr/>
    </dgm:pt>
    <dgm:pt modelId="{54F10CC8-25D7-4926-892D-C51B6444AC61}" type="pres">
      <dgm:prSet presAssocID="{F205E322-AC67-423A-B524-BE97EAEE1986}" presName="bgRect" presStyleLbl="bgShp" presStyleIdx="1" presStyleCnt="6"/>
      <dgm:spPr/>
    </dgm:pt>
    <dgm:pt modelId="{58628965-F3EA-4F25-9A57-564EAB8B5C80}" type="pres">
      <dgm:prSet presAssocID="{F205E322-AC67-423A-B524-BE97EAEE19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5F06C23A-377A-4093-A91F-50388DD3C398}" type="pres">
      <dgm:prSet presAssocID="{F205E322-AC67-423A-B524-BE97EAEE1986}" presName="spaceRect" presStyleCnt="0"/>
      <dgm:spPr/>
    </dgm:pt>
    <dgm:pt modelId="{029277CF-7337-4C47-B019-6BDB4A7E23FA}" type="pres">
      <dgm:prSet presAssocID="{F205E322-AC67-423A-B524-BE97EAEE1986}" presName="parTx" presStyleLbl="revTx" presStyleIdx="1" presStyleCnt="6">
        <dgm:presLayoutVars>
          <dgm:chMax val="0"/>
          <dgm:chPref val="0"/>
        </dgm:presLayoutVars>
      </dgm:prSet>
      <dgm:spPr/>
    </dgm:pt>
    <dgm:pt modelId="{BA9EB66C-8086-4DFF-8C51-9F3A89FF8BBB}" type="pres">
      <dgm:prSet presAssocID="{8DF7B069-1871-4F22-B3AB-DA2B961B79FF}" presName="sibTrans" presStyleCnt="0"/>
      <dgm:spPr/>
    </dgm:pt>
    <dgm:pt modelId="{6C52966F-E751-4E09-A5FC-C0CC15521C4C}" type="pres">
      <dgm:prSet presAssocID="{03CC74D7-3827-4E3F-9748-BC6B705C03E1}" presName="compNode" presStyleCnt="0"/>
      <dgm:spPr/>
    </dgm:pt>
    <dgm:pt modelId="{7EAFA53C-5883-403A-8DB1-C90E6F4B4DF3}" type="pres">
      <dgm:prSet presAssocID="{03CC74D7-3827-4E3F-9748-BC6B705C03E1}" presName="bgRect" presStyleLbl="bgShp" presStyleIdx="2" presStyleCnt="6"/>
      <dgm:spPr/>
    </dgm:pt>
    <dgm:pt modelId="{CC0F47A3-46E6-4FBE-A78E-2D31A26409D0}" type="pres">
      <dgm:prSet presAssocID="{03CC74D7-3827-4E3F-9748-BC6B705C03E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me"/>
        </a:ext>
      </dgm:extLst>
    </dgm:pt>
    <dgm:pt modelId="{D18219B7-FE8C-4DB4-8CBC-A08650856F78}" type="pres">
      <dgm:prSet presAssocID="{03CC74D7-3827-4E3F-9748-BC6B705C03E1}" presName="spaceRect" presStyleCnt="0"/>
      <dgm:spPr/>
    </dgm:pt>
    <dgm:pt modelId="{0F5AFB0D-F220-4D81-8DD7-1DE84CD6746A}" type="pres">
      <dgm:prSet presAssocID="{03CC74D7-3827-4E3F-9748-BC6B705C03E1}" presName="parTx" presStyleLbl="revTx" presStyleIdx="2" presStyleCnt="6">
        <dgm:presLayoutVars>
          <dgm:chMax val="0"/>
          <dgm:chPref val="0"/>
        </dgm:presLayoutVars>
      </dgm:prSet>
      <dgm:spPr/>
    </dgm:pt>
    <dgm:pt modelId="{1D8F2B3C-92CA-4915-B647-74F9CEFBE22F}" type="pres">
      <dgm:prSet presAssocID="{419D4DBC-74D3-409F-9E1D-D5ED2A1AE34C}" presName="sibTrans" presStyleCnt="0"/>
      <dgm:spPr/>
    </dgm:pt>
    <dgm:pt modelId="{3134C93D-EBEC-4E05-BDC7-2A21C390CA43}" type="pres">
      <dgm:prSet presAssocID="{B0F1BE04-AFFD-4248-9670-91814BB7BE07}" presName="compNode" presStyleCnt="0"/>
      <dgm:spPr/>
    </dgm:pt>
    <dgm:pt modelId="{4881E18A-0183-4D7F-9CBD-AAC2DD1A6CD5}" type="pres">
      <dgm:prSet presAssocID="{B0F1BE04-AFFD-4248-9670-91814BB7BE07}" presName="bgRect" presStyleLbl="bgShp" presStyleIdx="3" presStyleCnt="6"/>
      <dgm:spPr/>
    </dgm:pt>
    <dgm:pt modelId="{99D4069B-1746-4F69-89B8-1B3D1A18958F}" type="pres">
      <dgm:prSet presAssocID="{B0F1BE04-AFFD-4248-9670-91814BB7BE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C30FBB3C-7C4F-4E3A-B77C-74B567CE5314}" type="pres">
      <dgm:prSet presAssocID="{B0F1BE04-AFFD-4248-9670-91814BB7BE07}" presName="spaceRect" presStyleCnt="0"/>
      <dgm:spPr/>
    </dgm:pt>
    <dgm:pt modelId="{0B95EDB8-A882-484B-974C-3CAAF0202EDE}" type="pres">
      <dgm:prSet presAssocID="{B0F1BE04-AFFD-4248-9670-91814BB7BE07}" presName="parTx" presStyleLbl="revTx" presStyleIdx="3" presStyleCnt="6">
        <dgm:presLayoutVars>
          <dgm:chMax val="0"/>
          <dgm:chPref val="0"/>
        </dgm:presLayoutVars>
      </dgm:prSet>
      <dgm:spPr/>
    </dgm:pt>
    <dgm:pt modelId="{86CE0161-54AF-48B2-B4EF-80F540A11FA7}" type="pres">
      <dgm:prSet presAssocID="{8ACF2C7C-037F-407C-96FD-62BB7BB4A3E1}" presName="sibTrans" presStyleCnt="0"/>
      <dgm:spPr/>
    </dgm:pt>
    <dgm:pt modelId="{500D78B1-266A-4E55-869E-76C7F5E39E1A}" type="pres">
      <dgm:prSet presAssocID="{31F77B8C-3E24-4488-9BDE-0EAC65E7AB21}" presName="compNode" presStyleCnt="0"/>
      <dgm:spPr/>
    </dgm:pt>
    <dgm:pt modelId="{6C6FBC5F-BBD1-4339-BF33-7763819D112D}" type="pres">
      <dgm:prSet presAssocID="{31F77B8C-3E24-4488-9BDE-0EAC65E7AB21}" presName="bgRect" presStyleLbl="bgShp" presStyleIdx="4" presStyleCnt="6"/>
      <dgm:spPr/>
    </dgm:pt>
    <dgm:pt modelId="{C1E480C6-86AD-4943-B658-FEE336F3EA98}" type="pres">
      <dgm:prSet presAssocID="{31F77B8C-3E24-4488-9BDE-0EAC65E7AB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DCDF9CBE-4B08-4D39-AA4A-39933288732B}" type="pres">
      <dgm:prSet presAssocID="{31F77B8C-3E24-4488-9BDE-0EAC65E7AB21}" presName="spaceRect" presStyleCnt="0"/>
      <dgm:spPr/>
    </dgm:pt>
    <dgm:pt modelId="{4AC9A3E5-1D04-4A6C-A9F6-82411C41BF6D}" type="pres">
      <dgm:prSet presAssocID="{31F77B8C-3E24-4488-9BDE-0EAC65E7AB21}" presName="parTx" presStyleLbl="revTx" presStyleIdx="4" presStyleCnt="6">
        <dgm:presLayoutVars>
          <dgm:chMax val="0"/>
          <dgm:chPref val="0"/>
        </dgm:presLayoutVars>
      </dgm:prSet>
      <dgm:spPr/>
    </dgm:pt>
    <dgm:pt modelId="{2FF2A646-D53F-4882-948E-C14DB06A96D9}" type="pres">
      <dgm:prSet presAssocID="{E4835FCC-EC37-496F-935E-DA0DA5885EAD}" presName="sibTrans" presStyleCnt="0"/>
      <dgm:spPr/>
    </dgm:pt>
    <dgm:pt modelId="{FA603809-F085-413F-ADCC-6A585199135C}" type="pres">
      <dgm:prSet presAssocID="{5534CD48-97AF-40D4-BCCE-A7896CB1353A}" presName="compNode" presStyleCnt="0"/>
      <dgm:spPr/>
    </dgm:pt>
    <dgm:pt modelId="{6433E927-DAE6-4ADE-B693-04651A97BA14}" type="pres">
      <dgm:prSet presAssocID="{5534CD48-97AF-40D4-BCCE-A7896CB1353A}" presName="bgRect" presStyleLbl="bgShp" presStyleIdx="5" presStyleCnt="6"/>
      <dgm:spPr/>
    </dgm:pt>
    <dgm:pt modelId="{5F8B7F88-60B9-4801-9478-FDADD89FEBBB}" type="pres">
      <dgm:prSet presAssocID="{5534CD48-97AF-40D4-BCCE-A7896CB1353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aptop"/>
        </a:ext>
      </dgm:extLst>
    </dgm:pt>
    <dgm:pt modelId="{530C6078-326D-4123-A61C-98BC2FB7722F}" type="pres">
      <dgm:prSet presAssocID="{5534CD48-97AF-40D4-BCCE-A7896CB1353A}" presName="spaceRect" presStyleCnt="0"/>
      <dgm:spPr/>
    </dgm:pt>
    <dgm:pt modelId="{FA8299F1-D90E-4BF8-B33C-ACB440F1D2B5}" type="pres">
      <dgm:prSet presAssocID="{5534CD48-97AF-40D4-BCCE-A7896CB1353A}" presName="parTx" presStyleLbl="revTx" presStyleIdx="5" presStyleCnt="6">
        <dgm:presLayoutVars>
          <dgm:chMax val="0"/>
          <dgm:chPref val="0"/>
        </dgm:presLayoutVars>
      </dgm:prSet>
      <dgm:spPr/>
    </dgm:pt>
  </dgm:ptLst>
  <dgm:cxnLst>
    <dgm:cxn modelId="{8B829501-050F-4ECF-85DE-7E3DE8A6AC67}" type="presOf" srcId="{B0F1BE04-AFFD-4248-9670-91814BB7BE07}" destId="{0B95EDB8-A882-484B-974C-3CAAF0202EDE}" srcOrd="0" destOrd="0" presId="urn:microsoft.com/office/officeart/2018/2/layout/IconVerticalSolidList"/>
    <dgm:cxn modelId="{85C0BB29-18D3-4FDD-A0BD-39F99512BA18}" srcId="{4D5CDF41-9131-4946-948A-939E044097B0}" destId="{5534CD48-97AF-40D4-BCCE-A7896CB1353A}" srcOrd="5" destOrd="0" parTransId="{4328861E-B36B-45E7-9325-6C7F894F7D18}" sibTransId="{3CEB9FF6-7AF2-465C-800A-D03816B42129}"/>
    <dgm:cxn modelId="{EC0C3046-69EC-45DE-9611-6609DC1EB8A4}" type="presOf" srcId="{A756EBC8-1EC6-4637-86BF-D0ECCD1E1628}" destId="{09C2ADE2-BCD7-4634-AFAB-560B654439EA}" srcOrd="0" destOrd="0" presId="urn:microsoft.com/office/officeart/2018/2/layout/IconVerticalSolidList"/>
    <dgm:cxn modelId="{50567A67-F8C7-4994-87F2-5BBDAD3A5C70}" type="presOf" srcId="{F205E322-AC67-423A-B524-BE97EAEE1986}" destId="{029277CF-7337-4C47-B019-6BDB4A7E23FA}" srcOrd="0" destOrd="0" presId="urn:microsoft.com/office/officeart/2018/2/layout/IconVerticalSolidList"/>
    <dgm:cxn modelId="{C63FE677-511B-43A8-B3B5-8FD92F4A0B86}" srcId="{4D5CDF41-9131-4946-948A-939E044097B0}" destId="{F205E322-AC67-423A-B524-BE97EAEE1986}" srcOrd="1" destOrd="0" parTransId="{E0F5194E-0B3B-45D7-831D-AB2BEA20F0F4}" sibTransId="{8DF7B069-1871-4F22-B3AB-DA2B961B79FF}"/>
    <dgm:cxn modelId="{045D5C59-06CD-4633-BC0A-3A4ACB57AA98}" srcId="{4D5CDF41-9131-4946-948A-939E044097B0}" destId="{B0F1BE04-AFFD-4248-9670-91814BB7BE07}" srcOrd="3" destOrd="0" parTransId="{F3D75EE4-1AE0-41F4-94DE-646F24F9C7C4}" sibTransId="{8ACF2C7C-037F-407C-96FD-62BB7BB4A3E1}"/>
    <dgm:cxn modelId="{D02B6F79-DFED-4B4E-A553-C2604A356619}" srcId="{4D5CDF41-9131-4946-948A-939E044097B0}" destId="{03CC74D7-3827-4E3F-9748-BC6B705C03E1}" srcOrd="2" destOrd="0" parTransId="{D3FB85E6-4124-4A27-A79F-8CA47B5E24AE}" sibTransId="{419D4DBC-74D3-409F-9E1D-D5ED2A1AE34C}"/>
    <dgm:cxn modelId="{9329BC81-B39D-412E-AF8E-D4D6A0E8922C}" type="presOf" srcId="{5534CD48-97AF-40D4-BCCE-A7896CB1353A}" destId="{FA8299F1-D90E-4BF8-B33C-ACB440F1D2B5}" srcOrd="0" destOrd="0" presId="urn:microsoft.com/office/officeart/2018/2/layout/IconVerticalSolidList"/>
    <dgm:cxn modelId="{F6BA129F-947F-4ADF-B893-CFBB02187103}" srcId="{4D5CDF41-9131-4946-948A-939E044097B0}" destId="{31F77B8C-3E24-4488-9BDE-0EAC65E7AB21}" srcOrd="4" destOrd="0" parTransId="{C916716F-EE8D-4E80-8870-A550247DC073}" sibTransId="{E4835FCC-EC37-496F-935E-DA0DA5885EAD}"/>
    <dgm:cxn modelId="{8A3D72C1-575A-482E-9C63-F78E4A132CC3}" type="presOf" srcId="{4D5CDF41-9131-4946-948A-939E044097B0}" destId="{25A45892-4911-411A-B1EA-6E8F8748883E}" srcOrd="0" destOrd="0" presId="urn:microsoft.com/office/officeart/2018/2/layout/IconVerticalSolidList"/>
    <dgm:cxn modelId="{19BD45CA-81AB-454D-9A76-64EEB3978E84}" type="presOf" srcId="{31F77B8C-3E24-4488-9BDE-0EAC65E7AB21}" destId="{4AC9A3E5-1D04-4A6C-A9F6-82411C41BF6D}" srcOrd="0" destOrd="0" presId="urn:microsoft.com/office/officeart/2018/2/layout/IconVerticalSolidList"/>
    <dgm:cxn modelId="{353497CE-3B66-40CB-8B6C-F5FC86396424}" type="presOf" srcId="{03CC74D7-3827-4E3F-9748-BC6B705C03E1}" destId="{0F5AFB0D-F220-4D81-8DD7-1DE84CD6746A}" srcOrd="0" destOrd="0" presId="urn:microsoft.com/office/officeart/2018/2/layout/IconVerticalSolidList"/>
    <dgm:cxn modelId="{D9CB58D0-1901-4CEA-8E6D-FDBE491624EE}" srcId="{4D5CDF41-9131-4946-948A-939E044097B0}" destId="{A756EBC8-1EC6-4637-86BF-D0ECCD1E1628}" srcOrd="0" destOrd="0" parTransId="{7E186F47-DECA-4E89-AF5A-C15748D482CB}" sibTransId="{E56B5AAD-52DB-4F5D-B902-8D5D5B54A32D}"/>
    <dgm:cxn modelId="{F5EB2CDF-865A-4740-82F7-936BBECB47F7}" type="presParOf" srcId="{25A45892-4911-411A-B1EA-6E8F8748883E}" destId="{B42B917F-15EA-4756-AAB1-CD2E5DACC501}" srcOrd="0" destOrd="0" presId="urn:microsoft.com/office/officeart/2018/2/layout/IconVerticalSolidList"/>
    <dgm:cxn modelId="{E58E097B-7DB7-4D3F-B762-E0A71C23D1C4}" type="presParOf" srcId="{B42B917F-15EA-4756-AAB1-CD2E5DACC501}" destId="{307DA6D6-7C37-4980-8140-501AADFF60C0}" srcOrd="0" destOrd="0" presId="urn:microsoft.com/office/officeart/2018/2/layout/IconVerticalSolidList"/>
    <dgm:cxn modelId="{27796AA5-E8AC-490D-A995-D4A89CE63AEC}" type="presParOf" srcId="{B42B917F-15EA-4756-AAB1-CD2E5DACC501}" destId="{4BE2BF38-6700-4B61-9CF9-000C1869BD8D}" srcOrd="1" destOrd="0" presId="urn:microsoft.com/office/officeart/2018/2/layout/IconVerticalSolidList"/>
    <dgm:cxn modelId="{0E105711-B57F-440B-8475-B044CE274AA9}" type="presParOf" srcId="{B42B917F-15EA-4756-AAB1-CD2E5DACC501}" destId="{EB35B359-8EAD-4492-8448-8AB01EDCC652}" srcOrd="2" destOrd="0" presId="urn:microsoft.com/office/officeart/2018/2/layout/IconVerticalSolidList"/>
    <dgm:cxn modelId="{D9199BC4-4BD7-42AD-B80F-FF8D83AE9A92}" type="presParOf" srcId="{B42B917F-15EA-4756-AAB1-CD2E5DACC501}" destId="{09C2ADE2-BCD7-4634-AFAB-560B654439EA}" srcOrd="3" destOrd="0" presId="urn:microsoft.com/office/officeart/2018/2/layout/IconVerticalSolidList"/>
    <dgm:cxn modelId="{0B38BDCE-2293-4A94-AA50-0F8BEBDC9150}" type="presParOf" srcId="{25A45892-4911-411A-B1EA-6E8F8748883E}" destId="{F4F7433A-8769-44C9-AE63-C239C0710F99}" srcOrd="1" destOrd="0" presId="urn:microsoft.com/office/officeart/2018/2/layout/IconVerticalSolidList"/>
    <dgm:cxn modelId="{B310313E-6159-4917-808F-CDFB54B88B37}" type="presParOf" srcId="{25A45892-4911-411A-B1EA-6E8F8748883E}" destId="{C5B25293-D62B-4488-86BB-664D287F72FC}" srcOrd="2" destOrd="0" presId="urn:microsoft.com/office/officeart/2018/2/layout/IconVerticalSolidList"/>
    <dgm:cxn modelId="{007A1944-711F-491A-A751-46AFA44345CA}" type="presParOf" srcId="{C5B25293-D62B-4488-86BB-664D287F72FC}" destId="{54F10CC8-25D7-4926-892D-C51B6444AC61}" srcOrd="0" destOrd="0" presId="urn:microsoft.com/office/officeart/2018/2/layout/IconVerticalSolidList"/>
    <dgm:cxn modelId="{43C2614D-B2A3-407E-88B5-5D5CB2F6B450}" type="presParOf" srcId="{C5B25293-D62B-4488-86BB-664D287F72FC}" destId="{58628965-F3EA-4F25-9A57-564EAB8B5C80}" srcOrd="1" destOrd="0" presId="urn:microsoft.com/office/officeart/2018/2/layout/IconVerticalSolidList"/>
    <dgm:cxn modelId="{26C6D175-E8C0-4ED8-A7D6-B3A561209739}" type="presParOf" srcId="{C5B25293-D62B-4488-86BB-664D287F72FC}" destId="{5F06C23A-377A-4093-A91F-50388DD3C398}" srcOrd="2" destOrd="0" presId="urn:microsoft.com/office/officeart/2018/2/layout/IconVerticalSolidList"/>
    <dgm:cxn modelId="{2F0D6161-3E8B-44A9-9ED3-FB1A96740064}" type="presParOf" srcId="{C5B25293-D62B-4488-86BB-664D287F72FC}" destId="{029277CF-7337-4C47-B019-6BDB4A7E23FA}" srcOrd="3" destOrd="0" presId="urn:microsoft.com/office/officeart/2018/2/layout/IconVerticalSolidList"/>
    <dgm:cxn modelId="{B6A7C389-A405-4E6F-957D-2AC361C94998}" type="presParOf" srcId="{25A45892-4911-411A-B1EA-6E8F8748883E}" destId="{BA9EB66C-8086-4DFF-8C51-9F3A89FF8BBB}" srcOrd="3" destOrd="0" presId="urn:microsoft.com/office/officeart/2018/2/layout/IconVerticalSolidList"/>
    <dgm:cxn modelId="{49EC6849-EA99-4D43-A12B-C58ECD9CA8FD}" type="presParOf" srcId="{25A45892-4911-411A-B1EA-6E8F8748883E}" destId="{6C52966F-E751-4E09-A5FC-C0CC15521C4C}" srcOrd="4" destOrd="0" presId="urn:microsoft.com/office/officeart/2018/2/layout/IconVerticalSolidList"/>
    <dgm:cxn modelId="{EA1F2810-286B-4AA6-96FF-28699C0A14AF}" type="presParOf" srcId="{6C52966F-E751-4E09-A5FC-C0CC15521C4C}" destId="{7EAFA53C-5883-403A-8DB1-C90E6F4B4DF3}" srcOrd="0" destOrd="0" presId="urn:microsoft.com/office/officeart/2018/2/layout/IconVerticalSolidList"/>
    <dgm:cxn modelId="{AD91AF64-BC6C-4B07-B05E-918C66CBC44D}" type="presParOf" srcId="{6C52966F-E751-4E09-A5FC-C0CC15521C4C}" destId="{CC0F47A3-46E6-4FBE-A78E-2D31A26409D0}" srcOrd="1" destOrd="0" presId="urn:microsoft.com/office/officeart/2018/2/layout/IconVerticalSolidList"/>
    <dgm:cxn modelId="{32C20D48-DF63-40CB-8BF7-D58F96510F48}" type="presParOf" srcId="{6C52966F-E751-4E09-A5FC-C0CC15521C4C}" destId="{D18219B7-FE8C-4DB4-8CBC-A08650856F78}" srcOrd="2" destOrd="0" presId="urn:microsoft.com/office/officeart/2018/2/layout/IconVerticalSolidList"/>
    <dgm:cxn modelId="{67E5070D-E943-4AD8-95F3-4715EDBBCE0F}" type="presParOf" srcId="{6C52966F-E751-4E09-A5FC-C0CC15521C4C}" destId="{0F5AFB0D-F220-4D81-8DD7-1DE84CD6746A}" srcOrd="3" destOrd="0" presId="urn:microsoft.com/office/officeart/2018/2/layout/IconVerticalSolidList"/>
    <dgm:cxn modelId="{C3AAD073-697A-4E17-A963-E3C1DF6DFF8D}" type="presParOf" srcId="{25A45892-4911-411A-B1EA-6E8F8748883E}" destId="{1D8F2B3C-92CA-4915-B647-74F9CEFBE22F}" srcOrd="5" destOrd="0" presId="urn:microsoft.com/office/officeart/2018/2/layout/IconVerticalSolidList"/>
    <dgm:cxn modelId="{ADE70790-80B4-4A02-9A5E-3EB21E27A56C}" type="presParOf" srcId="{25A45892-4911-411A-B1EA-6E8F8748883E}" destId="{3134C93D-EBEC-4E05-BDC7-2A21C390CA43}" srcOrd="6" destOrd="0" presId="urn:microsoft.com/office/officeart/2018/2/layout/IconVerticalSolidList"/>
    <dgm:cxn modelId="{F0B03412-0C04-4631-8453-31DFD69A1582}" type="presParOf" srcId="{3134C93D-EBEC-4E05-BDC7-2A21C390CA43}" destId="{4881E18A-0183-4D7F-9CBD-AAC2DD1A6CD5}" srcOrd="0" destOrd="0" presId="urn:microsoft.com/office/officeart/2018/2/layout/IconVerticalSolidList"/>
    <dgm:cxn modelId="{5E89D652-D4EC-4BC9-8B5D-4EF6CA3BB4E8}" type="presParOf" srcId="{3134C93D-EBEC-4E05-BDC7-2A21C390CA43}" destId="{99D4069B-1746-4F69-89B8-1B3D1A18958F}" srcOrd="1" destOrd="0" presId="urn:microsoft.com/office/officeart/2018/2/layout/IconVerticalSolidList"/>
    <dgm:cxn modelId="{E6627B84-EB90-4E35-880C-69C84788D316}" type="presParOf" srcId="{3134C93D-EBEC-4E05-BDC7-2A21C390CA43}" destId="{C30FBB3C-7C4F-4E3A-B77C-74B567CE5314}" srcOrd="2" destOrd="0" presId="urn:microsoft.com/office/officeart/2018/2/layout/IconVerticalSolidList"/>
    <dgm:cxn modelId="{CD1E1BE8-7A20-4576-91E6-B2F4718B5199}" type="presParOf" srcId="{3134C93D-EBEC-4E05-BDC7-2A21C390CA43}" destId="{0B95EDB8-A882-484B-974C-3CAAF0202EDE}" srcOrd="3" destOrd="0" presId="urn:microsoft.com/office/officeart/2018/2/layout/IconVerticalSolidList"/>
    <dgm:cxn modelId="{A1AE49EC-6609-4958-9027-71F9A3D51DFE}" type="presParOf" srcId="{25A45892-4911-411A-B1EA-6E8F8748883E}" destId="{86CE0161-54AF-48B2-B4EF-80F540A11FA7}" srcOrd="7" destOrd="0" presId="urn:microsoft.com/office/officeart/2018/2/layout/IconVerticalSolidList"/>
    <dgm:cxn modelId="{BC03C0D6-1009-4539-91D5-D050E58F08BD}" type="presParOf" srcId="{25A45892-4911-411A-B1EA-6E8F8748883E}" destId="{500D78B1-266A-4E55-869E-76C7F5E39E1A}" srcOrd="8" destOrd="0" presId="urn:microsoft.com/office/officeart/2018/2/layout/IconVerticalSolidList"/>
    <dgm:cxn modelId="{C3667654-3F33-4374-A576-D25B950EE72F}" type="presParOf" srcId="{500D78B1-266A-4E55-869E-76C7F5E39E1A}" destId="{6C6FBC5F-BBD1-4339-BF33-7763819D112D}" srcOrd="0" destOrd="0" presId="urn:microsoft.com/office/officeart/2018/2/layout/IconVerticalSolidList"/>
    <dgm:cxn modelId="{DDEC6887-9FBB-421B-B71B-3C1A23BE8687}" type="presParOf" srcId="{500D78B1-266A-4E55-869E-76C7F5E39E1A}" destId="{C1E480C6-86AD-4943-B658-FEE336F3EA98}" srcOrd="1" destOrd="0" presId="urn:microsoft.com/office/officeart/2018/2/layout/IconVerticalSolidList"/>
    <dgm:cxn modelId="{45503445-3FFF-4741-80C5-AE3954C3B8C0}" type="presParOf" srcId="{500D78B1-266A-4E55-869E-76C7F5E39E1A}" destId="{DCDF9CBE-4B08-4D39-AA4A-39933288732B}" srcOrd="2" destOrd="0" presId="urn:microsoft.com/office/officeart/2018/2/layout/IconVerticalSolidList"/>
    <dgm:cxn modelId="{AF85827C-84EB-41B3-A5ED-DCDA3EC885E3}" type="presParOf" srcId="{500D78B1-266A-4E55-869E-76C7F5E39E1A}" destId="{4AC9A3E5-1D04-4A6C-A9F6-82411C41BF6D}" srcOrd="3" destOrd="0" presId="urn:microsoft.com/office/officeart/2018/2/layout/IconVerticalSolidList"/>
    <dgm:cxn modelId="{BB147AE0-A499-42DA-B0DB-D7DB6E6A6BF7}" type="presParOf" srcId="{25A45892-4911-411A-B1EA-6E8F8748883E}" destId="{2FF2A646-D53F-4882-948E-C14DB06A96D9}" srcOrd="9" destOrd="0" presId="urn:microsoft.com/office/officeart/2018/2/layout/IconVerticalSolidList"/>
    <dgm:cxn modelId="{6502301C-B34C-4084-B34C-CF31A7DCDAF2}" type="presParOf" srcId="{25A45892-4911-411A-B1EA-6E8F8748883E}" destId="{FA603809-F085-413F-ADCC-6A585199135C}" srcOrd="10" destOrd="0" presId="urn:microsoft.com/office/officeart/2018/2/layout/IconVerticalSolidList"/>
    <dgm:cxn modelId="{395E4F4D-F48F-4832-A3BB-A7E903C05FAA}" type="presParOf" srcId="{FA603809-F085-413F-ADCC-6A585199135C}" destId="{6433E927-DAE6-4ADE-B693-04651A97BA14}" srcOrd="0" destOrd="0" presId="urn:microsoft.com/office/officeart/2018/2/layout/IconVerticalSolidList"/>
    <dgm:cxn modelId="{2CAAB758-D885-42DC-9D16-3DB8BD600CC1}" type="presParOf" srcId="{FA603809-F085-413F-ADCC-6A585199135C}" destId="{5F8B7F88-60B9-4801-9478-FDADD89FEBBB}" srcOrd="1" destOrd="0" presId="urn:microsoft.com/office/officeart/2018/2/layout/IconVerticalSolidList"/>
    <dgm:cxn modelId="{39E52D4F-357D-469F-B497-53CCDE54A223}" type="presParOf" srcId="{FA603809-F085-413F-ADCC-6A585199135C}" destId="{530C6078-326D-4123-A61C-98BC2FB7722F}" srcOrd="2" destOrd="0" presId="urn:microsoft.com/office/officeart/2018/2/layout/IconVerticalSolidList"/>
    <dgm:cxn modelId="{766E3436-2142-4A73-B4DA-F2A03F22D259}" type="presParOf" srcId="{FA603809-F085-413F-ADCC-6A585199135C}" destId="{FA8299F1-D90E-4BF8-B33C-ACB440F1D2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688C-E9B6-4D16-86D4-BD3FFD1CD5F9}">
      <dsp:nvSpPr>
        <dsp:cNvPr id="0" name=""/>
        <dsp:cNvSpPr/>
      </dsp:nvSpPr>
      <dsp:spPr>
        <a:xfrm>
          <a:off x="3917" y="1468769"/>
          <a:ext cx="1909105" cy="12122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FAC4A3-FC9E-4E36-95E0-FF202837F699}">
      <dsp:nvSpPr>
        <dsp:cNvPr id="0" name=""/>
        <dsp:cNvSpPr/>
      </dsp:nvSpPr>
      <dsp:spPr>
        <a:xfrm>
          <a:off x="216040" y="1670286"/>
          <a:ext cx="1909105" cy="12122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Transit gateway is a fully-managed service for connecting multiple Amazon Virtual Private Clouds (VPCs) and on-premises networks through a single gateway.</a:t>
          </a:r>
          <a:endParaRPr lang="en-US" sz="1000" kern="1200" dirty="0"/>
        </a:p>
      </dsp:txBody>
      <dsp:txXfrm>
        <a:off x="251546" y="1705792"/>
        <a:ext cx="1838093" cy="1141269"/>
      </dsp:txXfrm>
    </dsp:sp>
    <dsp:sp modelId="{B5658F7D-B060-4039-9A9B-F02772540B07}">
      <dsp:nvSpPr>
        <dsp:cNvPr id="0" name=""/>
        <dsp:cNvSpPr/>
      </dsp:nvSpPr>
      <dsp:spPr>
        <a:xfrm>
          <a:off x="2337268" y="1468769"/>
          <a:ext cx="1909105" cy="12122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6746524-27A2-4DC7-86D0-3010FF5702BE}">
      <dsp:nvSpPr>
        <dsp:cNvPr id="0" name=""/>
        <dsp:cNvSpPr/>
      </dsp:nvSpPr>
      <dsp:spPr>
        <a:xfrm>
          <a:off x="2549391" y="1670286"/>
          <a:ext cx="1909105" cy="12122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Simplifies network architecture, reduces operational overhead, and scales networks as they grow.</a:t>
          </a:r>
          <a:endParaRPr lang="en-US" sz="1000" kern="1200" dirty="0"/>
        </a:p>
      </dsp:txBody>
      <dsp:txXfrm>
        <a:off x="2584897" y="1705792"/>
        <a:ext cx="1838093" cy="1141269"/>
      </dsp:txXfrm>
    </dsp:sp>
    <dsp:sp modelId="{22017763-B051-41E5-9510-2C5C9A809DA4}">
      <dsp:nvSpPr>
        <dsp:cNvPr id="0" name=""/>
        <dsp:cNvSpPr/>
      </dsp:nvSpPr>
      <dsp:spPr>
        <a:xfrm>
          <a:off x="4670619" y="1468769"/>
          <a:ext cx="1909105" cy="12122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92F943-7DF6-4A39-A145-429B41B91911}">
      <dsp:nvSpPr>
        <dsp:cNvPr id="0" name=""/>
        <dsp:cNvSpPr/>
      </dsp:nvSpPr>
      <dsp:spPr>
        <a:xfrm>
          <a:off x="4882742" y="1670286"/>
          <a:ext cx="1909105" cy="12122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Supports advanced networking features such as routing policies, network segmentation, and security controls.</a:t>
          </a:r>
          <a:endParaRPr lang="en-US" sz="1000" kern="1200" dirty="0"/>
        </a:p>
      </dsp:txBody>
      <dsp:txXfrm>
        <a:off x="4918248" y="1705792"/>
        <a:ext cx="1838093" cy="1141269"/>
      </dsp:txXfrm>
    </dsp:sp>
    <dsp:sp modelId="{75152A24-7219-4778-B12D-46839470A948}">
      <dsp:nvSpPr>
        <dsp:cNvPr id="0" name=""/>
        <dsp:cNvSpPr/>
      </dsp:nvSpPr>
      <dsp:spPr>
        <a:xfrm>
          <a:off x="7003970" y="1468769"/>
          <a:ext cx="1909105" cy="12122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BD95948-2B30-4F72-9D66-736FDBB85335}">
      <dsp:nvSpPr>
        <dsp:cNvPr id="0" name=""/>
        <dsp:cNvSpPr/>
      </dsp:nvSpPr>
      <dsp:spPr>
        <a:xfrm>
          <a:off x="7216093" y="1670286"/>
          <a:ext cx="1909105" cy="12122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Allows connection to other AWS services such as Amazon S3, Amazon DynamoDB, and Amazon EC2 instances and so on in a different VPC.</a:t>
          </a:r>
          <a:endParaRPr lang="en-US" sz="1000" kern="1200" dirty="0"/>
        </a:p>
      </dsp:txBody>
      <dsp:txXfrm>
        <a:off x="7251599" y="1705792"/>
        <a:ext cx="1838093" cy="1141269"/>
      </dsp:txXfrm>
    </dsp:sp>
    <dsp:sp modelId="{7BC37FF9-4726-4289-9766-AD8CCE0CA92A}">
      <dsp:nvSpPr>
        <dsp:cNvPr id="0" name=""/>
        <dsp:cNvSpPr/>
      </dsp:nvSpPr>
      <dsp:spPr>
        <a:xfrm>
          <a:off x="9337321" y="1468769"/>
          <a:ext cx="1909105" cy="121228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27CE15-F60C-4DF4-A222-4A203603C750}">
      <dsp:nvSpPr>
        <dsp:cNvPr id="0" name=""/>
        <dsp:cNvSpPr/>
      </dsp:nvSpPr>
      <dsp:spPr>
        <a:xfrm>
          <a:off x="9549443" y="1670286"/>
          <a:ext cx="1909105" cy="12122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Monitoring and Security is much more advance in Transit Gateway as we can use CloudWatch for monitoring and AWS IAM </a:t>
          </a:r>
          <a:r>
            <a:rPr lang="en-US" sz="1000" b="0" i="0" kern="1200" dirty="0"/>
            <a:t>to manage access to AWS Transit Gateway securely.</a:t>
          </a:r>
          <a:endParaRPr lang="en-US" sz="1000" kern="1200" dirty="0"/>
        </a:p>
      </dsp:txBody>
      <dsp:txXfrm>
        <a:off x="9584949" y="1705792"/>
        <a:ext cx="1838093" cy="1141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51623-2F5E-48A7-B113-6768B78EA12E}">
      <dsp:nvSpPr>
        <dsp:cNvPr id="0" name=""/>
        <dsp:cNvSpPr/>
      </dsp:nvSpPr>
      <dsp:spPr>
        <a:xfrm>
          <a:off x="0" y="1512715"/>
          <a:ext cx="1477709" cy="9383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F7B0E10-4037-4E80-BEEC-72C95B1C5243}">
      <dsp:nvSpPr>
        <dsp:cNvPr id="0" name=""/>
        <dsp:cNvSpPr/>
      </dsp:nvSpPr>
      <dsp:spPr>
        <a:xfrm>
          <a:off x="164189" y="1668695"/>
          <a:ext cx="1477709" cy="9383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Priced only on data transfer</a:t>
          </a:r>
        </a:p>
      </dsp:txBody>
      <dsp:txXfrm>
        <a:off x="191672" y="1696178"/>
        <a:ext cx="1422743" cy="883379"/>
      </dsp:txXfrm>
    </dsp:sp>
    <dsp:sp modelId="{BCA7FAB0-FD9B-417B-B166-F5DD66F33CEC}">
      <dsp:nvSpPr>
        <dsp:cNvPr id="0" name=""/>
        <dsp:cNvSpPr/>
      </dsp:nvSpPr>
      <dsp:spPr>
        <a:xfrm>
          <a:off x="1806088" y="1512715"/>
          <a:ext cx="1477709" cy="9383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0B55225-F9B8-4547-A8DB-AF8323F1FA35}">
      <dsp:nvSpPr>
        <dsp:cNvPr id="0" name=""/>
        <dsp:cNvSpPr/>
      </dsp:nvSpPr>
      <dsp:spPr>
        <a:xfrm>
          <a:off x="1970278" y="1668695"/>
          <a:ext cx="1477709" cy="9383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 bandwidth limit</a:t>
          </a:r>
        </a:p>
      </dsp:txBody>
      <dsp:txXfrm>
        <a:off x="1997761" y="1696178"/>
        <a:ext cx="1422743" cy="883379"/>
      </dsp:txXfrm>
    </dsp:sp>
    <dsp:sp modelId="{91534B93-FC1C-445B-9E9D-2F426B20B0E4}">
      <dsp:nvSpPr>
        <dsp:cNvPr id="0" name=""/>
        <dsp:cNvSpPr/>
      </dsp:nvSpPr>
      <dsp:spPr>
        <a:xfrm>
          <a:off x="3612177" y="1512715"/>
          <a:ext cx="1477709" cy="9383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875BDA1-1534-4528-B405-DAC0561C6FBB}">
      <dsp:nvSpPr>
        <dsp:cNvPr id="0" name=""/>
        <dsp:cNvSpPr/>
      </dsp:nvSpPr>
      <dsp:spPr>
        <a:xfrm>
          <a:off x="3776367" y="1668695"/>
          <a:ext cx="1477709" cy="9383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Low Latency</a:t>
          </a:r>
        </a:p>
      </dsp:txBody>
      <dsp:txXfrm>
        <a:off x="3803850" y="1696178"/>
        <a:ext cx="1422743" cy="883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BFF93-A367-420A-AD46-87B9FAD8161F}">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B6165-3374-4630-A6EC-33F0416BF186}">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Each VPC increases the complexity of the network - </a:t>
          </a:r>
          <a:r>
            <a:rPr lang="en-IN" sz="2100" kern="1200" dirty="0"/>
            <a:t>n(n-1)/2</a:t>
          </a:r>
        </a:p>
        <a:p>
          <a:pPr marL="0" lvl="0" indent="0" algn="ctr" defTabSz="933450">
            <a:lnSpc>
              <a:spcPct val="90000"/>
            </a:lnSpc>
            <a:spcBef>
              <a:spcPct val="0"/>
            </a:spcBef>
            <a:spcAft>
              <a:spcPct val="35000"/>
            </a:spcAft>
            <a:buNone/>
          </a:pPr>
          <a:r>
            <a:rPr lang="en-US" sz="2100" kern="1200" dirty="0"/>
            <a:t>For ex. - 6</a:t>
          </a:r>
          <a:r>
            <a:rPr lang="en-IN" sz="2100" kern="1200" dirty="0"/>
            <a:t>(6-1)/2=15</a:t>
          </a:r>
          <a:endParaRPr lang="en-US" sz="2100" kern="1200" dirty="0"/>
        </a:p>
      </dsp:txBody>
      <dsp:txXfrm>
        <a:off x="383617" y="1447754"/>
        <a:ext cx="2847502" cy="1768010"/>
      </dsp:txXfrm>
    </dsp:sp>
    <dsp:sp modelId="{DE849FD1-A818-4B0F-B044-243E99347732}">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AAAA4-1E8D-4DE1-8266-EA9A87AB2ACF}">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Limited visibility (only VPC flow logs) compared to TGW</a:t>
          </a:r>
        </a:p>
      </dsp:txBody>
      <dsp:txXfrm>
        <a:off x="3998355" y="1447754"/>
        <a:ext cx="2847502" cy="1768010"/>
      </dsp:txXfrm>
    </dsp:sp>
    <dsp:sp modelId="{CDE53668-7A10-4F41-92A8-04E7080AA4BF}">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F13A8-C985-4791-B973-F08FB11C831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Harder to maintain route tables compared to TGW</a:t>
          </a:r>
        </a:p>
      </dsp:txBody>
      <dsp:txXfrm>
        <a:off x="7613092" y="1447754"/>
        <a:ext cx="2847502" cy="1768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A25C1-AC72-4682-8D6F-F242FFF928EF}">
      <dsp:nvSpPr>
        <dsp:cNvPr id="0" name=""/>
        <dsp:cNvSpPr/>
      </dsp:nvSpPr>
      <dsp:spPr>
        <a:xfrm>
          <a:off x="624770" y="1591218"/>
          <a:ext cx="956137" cy="9561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3D79B-9B01-4ED2-BCD0-98A0D8D790C0}">
      <dsp:nvSpPr>
        <dsp:cNvPr id="0" name=""/>
        <dsp:cNvSpPr/>
      </dsp:nvSpPr>
      <dsp:spPr>
        <a:xfrm>
          <a:off x="40463" y="2857477"/>
          <a:ext cx="2124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Scale</a:t>
          </a:r>
          <a:endParaRPr lang="en-US" sz="1700" kern="1200" dirty="0"/>
        </a:p>
      </dsp:txBody>
      <dsp:txXfrm>
        <a:off x="40463" y="2857477"/>
        <a:ext cx="2124750" cy="720000"/>
      </dsp:txXfrm>
    </dsp:sp>
    <dsp:sp modelId="{58DC5802-98AF-481C-93DC-67613BC1348A}">
      <dsp:nvSpPr>
        <dsp:cNvPr id="0" name=""/>
        <dsp:cNvSpPr/>
      </dsp:nvSpPr>
      <dsp:spPr>
        <a:xfrm>
          <a:off x="3121351" y="1591218"/>
          <a:ext cx="956137" cy="9561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F21771-BABC-4572-9353-EC4F19633816}">
      <dsp:nvSpPr>
        <dsp:cNvPr id="0" name=""/>
        <dsp:cNvSpPr/>
      </dsp:nvSpPr>
      <dsp:spPr>
        <a:xfrm>
          <a:off x="2537045" y="2857477"/>
          <a:ext cx="2124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b="0" i="0" kern="1200" dirty="0"/>
            <a:t>Centralized management</a:t>
          </a:r>
          <a:endParaRPr lang="en-US" sz="1700" kern="1200" dirty="0"/>
        </a:p>
      </dsp:txBody>
      <dsp:txXfrm>
        <a:off x="2537045" y="2857477"/>
        <a:ext cx="2124750" cy="720000"/>
      </dsp:txXfrm>
    </dsp:sp>
    <dsp:sp modelId="{ECCD1F20-A403-422E-AAC3-2F8C06B39B24}">
      <dsp:nvSpPr>
        <dsp:cNvPr id="0" name=""/>
        <dsp:cNvSpPr/>
      </dsp:nvSpPr>
      <dsp:spPr>
        <a:xfrm>
          <a:off x="5617932" y="1591218"/>
          <a:ext cx="956137" cy="9561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2E8C1-8146-4BDD-87EB-6AE8B22E1214}">
      <dsp:nvSpPr>
        <dsp:cNvPr id="0" name=""/>
        <dsp:cNvSpPr/>
      </dsp:nvSpPr>
      <dsp:spPr>
        <a:xfrm>
          <a:off x="5033626" y="2857477"/>
          <a:ext cx="2124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b="0" i="0" kern="1200"/>
            <a:t>Multi-account and multi-region support</a:t>
          </a:r>
          <a:endParaRPr lang="en-US" sz="1700" kern="1200"/>
        </a:p>
      </dsp:txBody>
      <dsp:txXfrm>
        <a:off x="5033626" y="2857477"/>
        <a:ext cx="2124750" cy="720000"/>
      </dsp:txXfrm>
    </dsp:sp>
    <dsp:sp modelId="{B62E43A4-832D-4371-904A-6DE6864C4160}">
      <dsp:nvSpPr>
        <dsp:cNvPr id="0" name=""/>
        <dsp:cNvSpPr/>
      </dsp:nvSpPr>
      <dsp:spPr>
        <a:xfrm>
          <a:off x="8114514" y="1591218"/>
          <a:ext cx="956137" cy="9561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B60E72-43CB-4138-B6DC-F9D17C8D2312}">
      <dsp:nvSpPr>
        <dsp:cNvPr id="0" name=""/>
        <dsp:cNvSpPr/>
      </dsp:nvSpPr>
      <dsp:spPr>
        <a:xfrm>
          <a:off x="7530207" y="2857477"/>
          <a:ext cx="2124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b="0" i="0" kern="1200" dirty="0"/>
            <a:t>Advanced networking features</a:t>
          </a:r>
          <a:endParaRPr lang="en-US" sz="1700" kern="1200" dirty="0"/>
        </a:p>
      </dsp:txBody>
      <dsp:txXfrm>
        <a:off x="7530207" y="2857477"/>
        <a:ext cx="2124750" cy="720000"/>
      </dsp:txXfrm>
    </dsp:sp>
    <dsp:sp modelId="{C03F43AB-3CC7-49D3-A849-2C5BFB5D1A82}">
      <dsp:nvSpPr>
        <dsp:cNvPr id="0" name=""/>
        <dsp:cNvSpPr/>
      </dsp:nvSpPr>
      <dsp:spPr>
        <a:xfrm>
          <a:off x="10611095" y="1591218"/>
          <a:ext cx="956137" cy="956137"/>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6000" r="-6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BBC7E-6B34-43F2-B615-861F6F4B8B0E}">
      <dsp:nvSpPr>
        <dsp:cNvPr id="0" name=""/>
        <dsp:cNvSpPr/>
      </dsp:nvSpPr>
      <dsp:spPr>
        <a:xfrm>
          <a:off x="10026789" y="2857477"/>
          <a:ext cx="2124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Monitoring</a:t>
          </a:r>
        </a:p>
      </dsp:txBody>
      <dsp:txXfrm>
        <a:off x="10026789" y="2857477"/>
        <a:ext cx="2124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309D3-EC85-42E7-8538-AF2D543C39DD}">
      <dsp:nvSpPr>
        <dsp:cNvPr id="0" name=""/>
        <dsp:cNvSpPr/>
      </dsp:nvSpPr>
      <dsp:spPr>
        <a:xfrm>
          <a:off x="0" y="2071"/>
          <a:ext cx="10515600" cy="10499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FA4D5-D114-4099-87E0-F9593E4F9A77}">
      <dsp:nvSpPr>
        <dsp:cNvPr id="0" name=""/>
        <dsp:cNvSpPr/>
      </dsp:nvSpPr>
      <dsp:spPr>
        <a:xfrm>
          <a:off x="317620" y="238318"/>
          <a:ext cx="577492" cy="5774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BA7F7-4B96-4E6B-81AD-3935CC626926}">
      <dsp:nvSpPr>
        <dsp:cNvPr id="0" name=""/>
        <dsp:cNvSpPr/>
      </dsp:nvSpPr>
      <dsp:spPr>
        <a:xfrm>
          <a:off x="1212734" y="2071"/>
          <a:ext cx="9302865" cy="1049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24" tIns="111124" rIns="111124" bIns="111124" numCol="1" spcCol="1270" anchor="ctr" anchorCtr="0">
          <a:noAutofit/>
        </a:bodyPr>
        <a:lstStyle/>
        <a:p>
          <a:pPr marL="0" lvl="0" indent="0" algn="l" defTabSz="933450">
            <a:lnSpc>
              <a:spcPct val="100000"/>
            </a:lnSpc>
            <a:spcBef>
              <a:spcPct val="0"/>
            </a:spcBef>
            <a:spcAft>
              <a:spcPct val="35000"/>
            </a:spcAft>
            <a:buNone/>
          </a:pPr>
          <a:r>
            <a:rPr lang="en-US" sz="2100" kern="1200" dirty="0"/>
            <a:t>Additional hop will introduce some latency</a:t>
          </a:r>
        </a:p>
      </dsp:txBody>
      <dsp:txXfrm>
        <a:off x="1212734" y="2071"/>
        <a:ext cx="9302865" cy="1049986"/>
      </dsp:txXfrm>
    </dsp:sp>
    <dsp:sp modelId="{9C1EE144-A372-40EA-8773-DAFD04007CE2}">
      <dsp:nvSpPr>
        <dsp:cNvPr id="0" name=""/>
        <dsp:cNvSpPr/>
      </dsp:nvSpPr>
      <dsp:spPr>
        <a:xfrm>
          <a:off x="0" y="1314555"/>
          <a:ext cx="10515600" cy="10499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2FFCE-8677-46C2-BE4D-2C6CE0095F0C}">
      <dsp:nvSpPr>
        <dsp:cNvPr id="0" name=""/>
        <dsp:cNvSpPr/>
      </dsp:nvSpPr>
      <dsp:spPr>
        <a:xfrm>
          <a:off x="317620" y="1550802"/>
          <a:ext cx="577492" cy="5774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9EDE1-7257-4E4C-8B62-94700F285ABA}">
      <dsp:nvSpPr>
        <dsp:cNvPr id="0" name=""/>
        <dsp:cNvSpPr/>
      </dsp:nvSpPr>
      <dsp:spPr>
        <a:xfrm>
          <a:off x="1212734" y="1314555"/>
          <a:ext cx="9302865" cy="1049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24" tIns="111124" rIns="111124" bIns="111124" numCol="1" spcCol="1270" anchor="ctr" anchorCtr="0">
          <a:noAutofit/>
        </a:bodyPr>
        <a:lstStyle/>
        <a:p>
          <a:pPr marL="0" lvl="0" indent="0" algn="l" defTabSz="933450">
            <a:lnSpc>
              <a:spcPct val="100000"/>
            </a:lnSpc>
            <a:spcBef>
              <a:spcPct val="0"/>
            </a:spcBef>
            <a:spcAft>
              <a:spcPct val="35000"/>
            </a:spcAft>
            <a:buNone/>
          </a:pPr>
          <a:r>
            <a:rPr lang="en-US" sz="2100" kern="1200" dirty="0"/>
            <a:t>Priced on hourly cost per attachment(</a:t>
          </a:r>
          <a:r>
            <a:rPr lang="en-IN" sz="2100" b="0" i="0" kern="1200" dirty="0"/>
            <a:t>$0.05</a:t>
          </a:r>
          <a:r>
            <a:rPr lang="en-US" sz="2100" kern="1200" dirty="0"/>
            <a:t>), data processing(</a:t>
          </a:r>
          <a:r>
            <a:rPr lang="en-IN" sz="2100" b="0" i="0" kern="1200" dirty="0"/>
            <a:t>$0.02</a:t>
          </a:r>
          <a:r>
            <a:rPr lang="en-US" sz="2100" kern="1200" dirty="0"/>
            <a:t>), and data transfer</a:t>
          </a:r>
        </a:p>
      </dsp:txBody>
      <dsp:txXfrm>
        <a:off x="1212734" y="1314555"/>
        <a:ext cx="9302865" cy="1049986"/>
      </dsp:txXfrm>
    </dsp:sp>
    <dsp:sp modelId="{41CC150B-B6F7-4912-869F-BCB7B49BF0F8}">
      <dsp:nvSpPr>
        <dsp:cNvPr id="0" name=""/>
        <dsp:cNvSpPr/>
      </dsp:nvSpPr>
      <dsp:spPr>
        <a:xfrm>
          <a:off x="0" y="2627038"/>
          <a:ext cx="10515600" cy="10499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9C167-FB60-4178-A66D-3AD0E37BE0C8}">
      <dsp:nvSpPr>
        <dsp:cNvPr id="0" name=""/>
        <dsp:cNvSpPr/>
      </dsp:nvSpPr>
      <dsp:spPr>
        <a:xfrm>
          <a:off x="317620" y="2863285"/>
          <a:ext cx="577492" cy="5774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79BE9-B598-4CE4-8532-A911D6E9945C}">
      <dsp:nvSpPr>
        <dsp:cNvPr id="0" name=""/>
        <dsp:cNvSpPr/>
      </dsp:nvSpPr>
      <dsp:spPr>
        <a:xfrm>
          <a:off x="1212734" y="2627038"/>
          <a:ext cx="9302865" cy="1049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24" tIns="111124" rIns="111124" bIns="111124" numCol="1" spcCol="1270" anchor="ctr" anchorCtr="0">
          <a:noAutofit/>
        </a:bodyPr>
        <a:lstStyle/>
        <a:p>
          <a:pPr marL="0" lvl="0" indent="0" algn="l" defTabSz="933450">
            <a:lnSpc>
              <a:spcPct val="100000"/>
            </a:lnSpc>
            <a:spcBef>
              <a:spcPct val="0"/>
            </a:spcBef>
            <a:spcAft>
              <a:spcPct val="35000"/>
            </a:spcAft>
            <a:buNone/>
          </a:pPr>
          <a:r>
            <a:rPr lang="en-US" sz="2100" kern="1200" dirty="0"/>
            <a:t>TGW connect peer support a maximum (non-adjustable) limit of 5,000,000 (5 Gbps) packets per second</a:t>
          </a:r>
        </a:p>
      </dsp:txBody>
      <dsp:txXfrm>
        <a:off x="1212734" y="2627038"/>
        <a:ext cx="9302865" cy="1049986"/>
      </dsp:txXfrm>
    </dsp:sp>
    <dsp:sp modelId="{1D5E9436-DEAE-4CCB-9C5B-C3ACE82DD456}">
      <dsp:nvSpPr>
        <dsp:cNvPr id="0" name=""/>
        <dsp:cNvSpPr/>
      </dsp:nvSpPr>
      <dsp:spPr>
        <a:xfrm>
          <a:off x="0" y="3939521"/>
          <a:ext cx="10515600" cy="10499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BDEA5-7DFF-4069-9F1C-DBA2F31EDEEA}">
      <dsp:nvSpPr>
        <dsp:cNvPr id="0" name=""/>
        <dsp:cNvSpPr/>
      </dsp:nvSpPr>
      <dsp:spPr>
        <a:xfrm>
          <a:off x="317620" y="4175768"/>
          <a:ext cx="577492" cy="577492"/>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25843-2A19-4691-A10E-86A243FEBFCA}">
      <dsp:nvSpPr>
        <dsp:cNvPr id="0" name=""/>
        <dsp:cNvSpPr/>
      </dsp:nvSpPr>
      <dsp:spPr>
        <a:xfrm>
          <a:off x="1212734" y="3939521"/>
          <a:ext cx="9302865" cy="1049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24" tIns="111124" rIns="111124" bIns="111124" numCol="1" spcCol="1270" anchor="ctr" anchorCtr="0">
          <a:noAutofit/>
        </a:bodyPr>
        <a:lstStyle/>
        <a:p>
          <a:pPr marL="0" lvl="0" indent="0" algn="l" defTabSz="933450">
            <a:lnSpc>
              <a:spcPct val="100000"/>
            </a:lnSpc>
            <a:spcBef>
              <a:spcPct val="0"/>
            </a:spcBef>
            <a:spcAft>
              <a:spcPct val="35000"/>
            </a:spcAft>
            <a:buNone/>
          </a:pPr>
          <a:r>
            <a:rPr lang="en-US" sz="2100" b="0" i="0" kern="1200" dirty="0"/>
            <a:t>Transit gateway does not support DNS resolution for custom DNS names of attached VPCs set up using private hosted zones in Amazon Route 53</a:t>
          </a:r>
          <a:endParaRPr lang="en-US" sz="2100" kern="1200" dirty="0"/>
        </a:p>
      </dsp:txBody>
      <dsp:txXfrm>
        <a:off x="1212734" y="3939521"/>
        <a:ext cx="9302865" cy="10499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DA6D6-7C37-4980-8140-501AADFF60C0}">
      <dsp:nvSpPr>
        <dsp:cNvPr id="0" name=""/>
        <dsp:cNvSpPr/>
      </dsp:nvSpPr>
      <dsp:spPr>
        <a:xfrm>
          <a:off x="0" y="1342"/>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2BF38-6700-4B61-9CF9-000C1869BD8D}">
      <dsp:nvSpPr>
        <dsp:cNvPr id="0" name=""/>
        <dsp:cNvSpPr/>
      </dsp:nvSpPr>
      <dsp:spPr>
        <a:xfrm>
          <a:off x="173033" y="130044"/>
          <a:ext cx="314606" cy="3146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2ADE2-BCD7-4634-AFAB-560B654439EA}">
      <dsp:nvSpPr>
        <dsp:cNvPr id="0" name=""/>
        <dsp:cNvSpPr/>
      </dsp:nvSpPr>
      <dsp:spPr>
        <a:xfrm>
          <a:off x="660672" y="1342"/>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dirty="0"/>
            <a:t>Provisioning of </a:t>
          </a:r>
          <a:r>
            <a:rPr lang="en-US" sz="1900" kern="1200" dirty="0" err="1"/>
            <a:t>vpc</a:t>
          </a:r>
          <a:endParaRPr lang="en-US" sz="1900" kern="1200" dirty="0"/>
        </a:p>
      </dsp:txBody>
      <dsp:txXfrm>
        <a:off x="660672" y="1342"/>
        <a:ext cx="5592392" cy="572011"/>
      </dsp:txXfrm>
    </dsp:sp>
    <dsp:sp modelId="{54F10CC8-25D7-4926-892D-C51B6444AC61}">
      <dsp:nvSpPr>
        <dsp:cNvPr id="0" name=""/>
        <dsp:cNvSpPr/>
      </dsp:nvSpPr>
      <dsp:spPr>
        <a:xfrm>
          <a:off x="0" y="716356"/>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28965-F3EA-4F25-9A57-564EAB8B5C80}">
      <dsp:nvSpPr>
        <dsp:cNvPr id="0" name=""/>
        <dsp:cNvSpPr/>
      </dsp:nvSpPr>
      <dsp:spPr>
        <a:xfrm>
          <a:off x="173033" y="845058"/>
          <a:ext cx="314606" cy="3146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277CF-7337-4C47-B019-6BDB4A7E23FA}">
      <dsp:nvSpPr>
        <dsp:cNvPr id="0" name=""/>
        <dsp:cNvSpPr/>
      </dsp:nvSpPr>
      <dsp:spPr>
        <a:xfrm>
          <a:off x="660672" y="716356"/>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a:t>Provision of ec2 instance and security group</a:t>
          </a:r>
        </a:p>
      </dsp:txBody>
      <dsp:txXfrm>
        <a:off x="660672" y="716356"/>
        <a:ext cx="5592392" cy="572011"/>
      </dsp:txXfrm>
    </dsp:sp>
    <dsp:sp modelId="{7EAFA53C-5883-403A-8DB1-C90E6F4B4DF3}">
      <dsp:nvSpPr>
        <dsp:cNvPr id="0" name=""/>
        <dsp:cNvSpPr/>
      </dsp:nvSpPr>
      <dsp:spPr>
        <a:xfrm>
          <a:off x="0" y="1431370"/>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F47A3-46E6-4FBE-A78E-2D31A26409D0}">
      <dsp:nvSpPr>
        <dsp:cNvPr id="0" name=""/>
        <dsp:cNvSpPr/>
      </dsp:nvSpPr>
      <dsp:spPr>
        <a:xfrm>
          <a:off x="173033" y="1560072"/>
          <a:ext cx="314606" cy="3146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AFB0D-F220-4D81-8DD7-1DE84CD6746A}">
      <dsp:nvSpPr>
        <dsp:cNvPr id="0" name=""/>
        <dsp:cNvSpPr/>
      </dsp:nvSpPr>
      <dsp:spPr>
        <a:xfrm>
          <a:off x="660672" y="1431370"/>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a:t>Provisioning of Transit Gateway</a:t>
          </a:r>
          <a:endParaRPr lang="en-US" sz="1900" kern="1200" dirty="0"/>
        </a:p>
      </dsp:txBody>
      <dsp:txXfrm>
        <a:off x="660672" y="1431370"/>
        <a:ext cx="5592392" cy="572011"/>
      </dsp:txXfrm>
    </dsp:sp>
    <dsp:sp modelId="{4881E18A-0183-4D7F-9CBD-AAC2DD1A6CD5}">
      <dsp:nvSpPr>
        <dsp:cNvPr id="0" name=""/>
        <dsp:cNvSpPr/>
      </dsp:nvSpPr>
      <dsp:spPr>
        <a:xfrm>
          <a:off x="0" y="2146384"/>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4069B-1746-4F69-89B8-1B3D1A18958F}">
      <dsp:nvSpPr>
        <dsp:cNvPr id="0" name=""/>
        <dsp:cNvSpPr/>
      </dsp:nvSpPr>
      <dsp:spPr>
        <a:xfrm>
          <a:off x="173033" y="2275086"/>
          <a:ext cx="314606" cy="3146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95EDB8-A882-484B-974C-3CAAF0202EDE}">
      <dsp:nvSpPr>
        <dsp:cNvPr id="0" name=""/>
        <dsp:cNvSpPr/>
      </dsp:nvSpPr>
      <dsp:spPr>
        <a:xfrm>
          <a:off x="660672" y="2146384"/>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a:t>Modify Security group</a:t>
          </a:r>
        </a:p>
      </dsp:txBody>
      <dsp:txXfrm>
        <a:off x="660672" y="2146384"/>
        <a:ext cx="5592392" cy="572011"/>
      </dsp:txXfrm>
    </dsp:sp>
    <dsp:sp modelId="{6C6FBC5F-BBD1-4339-BF33-7763819D112D}">
      <dsp:nvSpPr>
        <dsp:cNvPr id="0" name=""/>
        <dsp:cNvSpPr/>
      </dsp:nvSpPr>
      <dsp:spPr>
        <a:xfrm>
          <a:off x="0" y="2861398"/>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480C6-86AD-4943-B658-FEE336F3EA98}">
      <dsp:nvSpPr>
        <dsp:cNvPr id="0" name=""/>
        <dsp:cNvSpPr/>
      </dsp:nvSpPr>
      <dsp:spPr>
        <a:xfrm>
          <a:off x="173033" y="2990100"/>
          <a:ext cx="314606" cy="3146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C9A3E5-1D04-4A6C-A9F6-82411C41BF6D}">
      <dsp:nvSpPr>
        <dsp:cNvPr id="0" name=""/>
        <dsp:cNvSpPr/>
      </dsp:nvSpPr>
      <dsp:spPr>
        <a:xfrm>
          <a:off x="660672" y="2861398"/>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a:t>Modify VPC route table</a:t>
          </a:r>
        </a:p>
      </dsp:txBody>
      <dsp:txXfrm>
        <a:off x="660672" y="2861398"/>
        <a:ext cx="5592392" cy="572011"/>
      </dsp:txXfrm>
    </dsp:sp>
    <dsp:sp modelId="{6433E927-DAE6-4ADE-B693-04651A97BA14}">
      <dsp:nvSpPr>
        <dsp:cNvPr id="0" name=""/>
        <dsp:cNvSpPr/>
      </dsp:nvSpPr>
      <dsp:spPr>
        <a:xfrm>
          <a:off x="0" y="3576412"/>
          <a:ext cx="6253065" cy="5720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B7F88-60B9-4801-9478-FDADD89FEBBB}">
      <dsp:nvSpPr>
        <dsp:cNvPr id="0" name=""/>
        <dsp:cNvSpPr/>
      </dsp:nvSpPr>
      <dsp:spPr>
        <a:xfrm>
          <a:off x="173033" y="3705114"/>
          <a:ext cx="314606" cy="3146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8299F1-D90E-4BF8-B33C-ACB440F1D2B5}">
      <dsp:nvSpPr>
        <dsp:cNvPr id="0" name=""/>
        <dsp:cNvSpPr/>
      </dsp:nvSpPr>
      <dsp:spPr>
        <a:xfrm>
          <a:off x="660672" y="3576412"/>
          <a:ext cx="5592392" cy="57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38" tIns="60538" rIns="60538" bIns="60538" numCol="1" spcCol="1270" anchor="ctr" anchorCtr="0">
          <a:noAutofit/>
        </a:bodyPr>
        <a:lstStyle/>
        <a:p>
          <a:pPr marL="0" lvl="0" indent="0" algn="l" defTabSz="844550">
            <a:lnSpc>
              <a:spcPct val="100000"/>
            </a:lnSpc>
            <a:spcBef>
              <a:spcPct val="0"/>
            </a:spcBef>
            <a:spcAft>
              <a:spcPct val="35000"/>
            </a:spcAft>
            <a:buNone/>
          </a:pPr>
          <a:r>
            <a:rPr lang="en-US" sz="1900" kern="1200"/>
            <a:t>Ssh and Telnet</a:t>
          </a:r>
        </a:p>
      </dsp:txBody>
      <dsp:txXfrm>
        <a:off x="660672" y="3576412"/>
        <a:ext cx="5592392" cy="5720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05/02/2023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3494186" y="1760771"/>
            <a:ext cx="25704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934653"/>
            <a:ext cx="2570400" cy="369332"/>
          </a:xfrm>
        </p:spPr>
        <p:txBody>
          <a:bodyPr wrap="square" anchor="b">
            <a:spAutoFit/>
          </a:bodyPr>
          <a:lstStyle>
            <a:lvl1pPr marL="0" indent="0">
              <a:lnSpc>
                <a:spcPct val="100000"/>
              </a:lnSpc>
              <a:buNone/>
              <a:defRPr sz="18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03536"/>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24" name="Rectangle 23">
            <a:extLst>
              <a:ext uri="{FF2B5EF4-FFF2-40B4-BE49-F238E27FC236}">
                <a16:creationId xmlns:a16="http://schemas.microsoft.com/office/drawing/2014/main" id="{F6C7E600-C0F0-0A4E-8CB7-632160C0C134}"/>
              </a:ext>
            </a:extLst>
          </p:cNvPr>
          <p:cNvSpPr/>
          <p:nvPr userDrawn="1"/>
        </p:nvSpPr>
        <p:spPr>
          <a:xfrm>
            <a:off x="62085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4" name="Rectangle 33">
            <a:extLst>
              <a:ext uri="{FF2B5EF4-FFF2-40B4-BE49-F238E27FC236}">
                <a16:creationId xmlns:a16="http://schemas.microsoft.com/office/drawing/2014/main" id="{7B019608-8F82-0747-A9C1-40CCBA0A59AB}"/>
              </a:ext>
            </a:extLst>
          </p:cNvPr>
          <p:cNvSpPr/>
          <p:nvPr userDrawn="1"/>
        </p:nvSpPr>
        <p:spPr>
          <a:xfrm>
            <a:off x="89229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05/02/2023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diagramLayout" Target="../diagrams/layout6.xml"/><Relationship Id="rId7" Type="http://schemas.openxmlformats.org/officeDocument/2006/relationships/package" Target="../embeddings/Microsoft_Word_Document.docx"/><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53.wmf"/><Relationship Id="rId4" Type="http://schemas.openxmlformats.org/officeDocument/2006/relationships/diagramQuickStyle" Target="../diagrams/quickStyle6.xml"/><Relationship Id="rId9" Type="http://schemas.openxmlformats.org/officeDocument/2006/relationships/package" Target="../embeddings/Microsoft_Word_Document1.docx"/></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FE19A6-D269-4AF0-AFB4-7853791836FA}"/>
              </a:ext>
              <a:ext uri="{C183D7F6-B498-43B3-948B-1728B52AA6E4}">
                <adec:decorative xmlns:adec="http://schemas.microsoft.com/office/drawing/2017/decorative" val="1"/>
              </a:ext>
            </a:extLst>
          </p:cNvPr>
          <p:cNvSpPr/>
          <p:nvPr/>
        </p:nvSpPr>
        <p:spPr>
          <a:xfrm>
            <a:off x="5945079" y="2219"/>
            <a:ext cx="6096000" cy="68557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5C6960B-C0FA-4404-A2F5-F7B4A101C4CC}"/>
              </a:ext>
            </a:extLst>
          </p:cNvPr>
          <p:cNvSpPr>
            <a:spLocks noGrp="1"/>
          </p:cNvSpPr>
          <p:nvPr>
            <p:ph type="title"/>
          </p:nvPr>
        </p:nvSpPr>
        <p:spPr>
          <a:xfrm>
            <a:off x="6096000" y="1906433"/>
            <a:ext cx="6030897" cy="788229"/>
          </a:xfrm>
        </p:spPr>
        <p:txBody>
          <a:bodyPr/>
          <a:lstStyle/>
          <a:p>
            <a:r>
              <a:rPr lang="en-IN" sz="5400" dirty="0">
                <a:latin typeface="Elephant" panose="02020904090505020303" pitchFamily="18" charset="0"/>
              </a:rPr>
              <a:t>Transit Gateway</a:t>
            </a:r>
          </a:p>
        </p:txBody>
      </p:sp>
      <p:sp>
        <p:nvSpPr>
          <p:cNvPr id="8" name="Text Placeholder 2">
            <a:extLst>
              <a:ext uri="{FF2B5EF4-FFF2-40B4-BE49-F238E27FC236}">
                <a16:creationId xmlns:a16="http://schemas.microsoft.com/office/drawing/2014/main" id="{A553504C-6851-42F4-B314-D6B6E9EC60C9}"/>
              </a:ext>
            </a:extLst>
          </p:cNvPr>
          <p:cNvSpPr>
            <a:spLocks noGrp="1"/>
          </p:cNvSpPr>
          <p:nvPr>
            <p:ph type="body" sz="quarter" idx="10"/>
          </p:nvPr>
        </p:nvSpPr>
        <p:spPr>
          <a:xfrm>
            <a:off x="6161102" y="3212590"/>
            <a:ext cx="5391512" cy="1901497"/>
          </a:xfrm>
        </p:spPr>
        <p:txBody>
          <a:bodyPr>
            <a:noAutofit/>
          </a:bodyPr>
          <a:lstStyle/>
          <a:p>
            <a:r>
              <a:rPr lang="en-IN" sz="2000" dirty="0">
                <a:latin typeface="Elephant" panose="02020904090505020303" pitchFamily="18" charset="0"/>
              </a:rPr>
              <a:t>Presented by:- </a:t>
            </a:r>
          </a:p>
          <a:p>
            <a:endParaRPr lang="en-IN" sz="2000" dirty="0">
              <a:latin typeface="Elephant" panose="02020904090505020303" pitchFamily="18" charset="0"/>
            </a:endParaRPr>
          </a:p>
          <a:p>
            <a:r>
              <a:rPr lang="en-IN" sz="2000" dirty="0">
                <a:latin typeface="Elephant" panose="02020904090505020303" pitchFamily="18" charset="0"/>
              </a:rPr>
              <a:t>Aman Sindhu | AMS</a:t>
            </a:r>
          </a:p>
          <a:p>
            <a:r>
              <a:rPr lang="en-IN" sz="2000" dirty="0">
                <a:latin typeface="Elephant" panose="02020904090505020303" pitchFamily="18" charset="0"/>
              </a:rPr>
              <a:t>Deeksha Arora | AMS</a:t>
            </a:r>
          </a:p>
          <a:p>
            <a:r>
              <a:rPr lang="en-IN" sz="2000" dirty="0">
                <a:latin typeface="Elephant" panose="02020904090505020303" pitchFamily="18" charset="0"/>
              </a:rPr>
              <a:t>Sonam Jain | AMS</a:t>
            </a:r>
          </a:p>
          <a:p>
            <a:r>
              <a:rPr lang="en-IN" sz="2000" dirty="0">
                <a:latin typeface="Elephant" panose="02020904090505020303" pitchFamily="18" charset="0"/>
              </a:rPr>
              <a:t>Puneet Uttam | AMS</a:t>
            </a:r>
          </a:p>
        </p:txBody>
      </p:sp>
    </p:spTree>
    <p:extLst>
      <p:ext uri="{BB962C8B-B14F-4D97-AF65-F5344CB8AC3E}">
        <p14:creationId xmlns:p14="http://schemas.microsoft.com/office/powerpoint/2010/main" val="41645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E96B9-D629-75B7-C05E-4A45680890D1}"/>
              </a:ext>
            </a:extLst>
          </p:cNvPr>
          <p:cNvSpPr>
            <a:spLocks noGrp="1"/>
          </p:cNvSpPr>
          <p:nvPr>
            <p:ph type="title"/>
          </p:nvPr>
        </p:nvSpPr>
        <p:spPr>
          <a:xfrm>
            <a:off x="838199" y="882683"/>
            <a:ext cx="9767782" cy="1519968"/>
          </a:xfrm>
        </p:spPr>
        <p:txBody>
          <a:bodyPr vert="horz" lIns="91440" tIns="45720" rIns="91440" bIns="45720" rtlCol="0" anchor="b">
            <a:normAutofit fontScale="90000"/>
          </a:bodyPr>
          <a:lstStyle/>
          <a:p>
            <a:pPr>
              <a:lnSpc>
                <a:spcPct val="90000"/>
              </a:lnSpc>
            </a:pPr>
            <a:r>
              <a:rPr lang="en-US" sz="3800" dirty="0">
                <a:solidFill>
                  <a:schemeClr val="tx1"/>
                </a:solidFill>
                <a:latin typeface="+mj-lt"/>
              </a:rPr>
              <a:t>Provisioning of Infrastructure  for TGW</a:t>
            </a:r>
            <a:br>
              <a:rPr lang="en-US" sz="4400" dirty="0">
                <a:solidFill>
                  <a:schemeClr val="tx1"/>
                </a:solidFill>
                <a:latin typeface="+mj-lt"/>
              </a:rPr>
            </a:br>
            <a:endParaRPr lang="en-US" sz="4400" dirty="0">
              <a:solidFill>
                <a:schemeClr val="tx1"/>
              </a:solidFill>
              <a:latin typeface="+mj-lt"/>
            </a:endParaRPr>
          </a:p>
        </p:txBody>
      </p:sp>
      <p:graphicFrame>
        <p:nvGraphicFramePr>
          <p:cNvPr id="3140" name="TextBox 1">
            <a:extLst>
              <a:ext uri="{FF2B5EF4-FFF2-40B4-BE49-F238E27FC236}">
                <a16:creationId xmlns:a16="http://schemas.microsoft.com/office/drawing/2014/main" id="{F35218E2-337A-2A83-6022-E2A1FE178DEF}"/>
              </a:ext>
            </a:extLst>
          </p:cNvPr>
          <p:cNvGraphicFramePr/>
          <p:nvPr>
            <p:extLst>
              <p:ext uri="{D42A27DB-BD31-4B8C-83A1-F6EECF244321}">
                <p14:modId xmlns:p14="http://schemas.microsoft.com/office/powerpoint/2010/main" val="943579582"/>
              </p:ext>
            </p:extLst>
          </p:nvPr>
        </p:nvGraphicFramePr>
        <p:xfrm>
          <a:off x="838199" y="2070062"/>
          <a:ext cx="6253065" cy="4149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Object 1">
            <a:extLst>
              <a:ext uri="{FF2B5EF4-FFF2-40B4-BE49-F238E27FC236}">
                <a16:creationId xmlns:a16="http://schemas.microsoft.com/office/drawing/2014/main" id="{937F4FA7-AE20-F3CC-8953-44DBBC7930EB}"/>
              </a:ext>
            </a:extLst>
          </p:cNvPr>
          <p:cNvGraphicFramePr>
            <a:graphicFrameLocks noChangeAspect="1"/>
          </p:cNvGraphicFramePr>
          <p:nvPr>
            <p:extLst>
              <p:ext uri="{D42A27DB-BD31-4B8C-83A1-F6EECF244321}">
                <p14:modId xmlns:p14="http://schemas.microsoft.com/office/powerpoint/2010/main" val="2191929816"/>
              </p:ext>
            </p:extLst>
          </p:nvPr>
        </p:nvGraphicFramePr>
        <p:xfrm>
          <a:off x="3088533" y="-306418"/>
          <a:ext cx="8132762" cy="5418137"/>
        </p:xfrm>
        <a:graphic>
          <a:graphicData uri="http://schemas.openxmlformats.org/presentationml/2006/ole">
            <mc:AlternateContent xmlns:mc="http://schemas.openxmlformats.org/markup-compatibility/2006">
              <mc:Choice xmlns:v="urn:schemas-microsoft-com:vml" Requires="v">
                <p:oleObj name="Document" r:id="rId7" imgW="8131972" imgH="5417858" progId="Word.Document.12">
                  <p:embed/>
                </p:oleObj>
              </mc:Choice>
              <mc:Fallback>
                <p:oleObj name="Document" r:id="rId7" imgW="8131972" imgH="5417858" progId="Word.Document.12">
                  <p:embed/>
                  <p:pic>
                    <p:nvPicPr>
                      <p:cNvPr id="2" name="Object 1">
                        <a:extLst>
                          <a:ext uri="{FF2B5EF4-FFF2-40B4-BE49-F238E27FC236}">
                            <a16:creationId xmlns:a16="http://schemas.microsoft.com/office/drawing/2014/main" id="{937F4FA7-AE20-F3CC-8953-44DBBC7930EB}"/>
                          </a:ext>
                        </a:extLst>
                      </p:cNvPr>
                      <p:cNvPicPr/>
                      <p:nvPr/>
                    </p:nvPicPr>
                    <p:blipFill>
                      <a:blip r:embed="rId8"/>
                      <a:stretch>
                        <a:fillRect/>
                      </a:stretch>
                    </p:blipFill>
                    <p:spPr>
                      <a:xfrm>
                        <a:off x="3088533" y="-306418"/>
                        <a:ext cx="8132762" cy="541813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9035892-05AC-D4F5-6C2B-4EF2A53B871A}"/>
              </a:ext>
            </a:extLst>
          </p:cNvPr>
          <p:cNvGraphicFramePr>
            <a:graphicFrameLocks noChangeAspect="1"/>
          </p:cNvGraphicFramePr>
          <p:nvPr>
            <p:extLst>
              <p:ext uri="{D42A27DB-BD31-4B8C-83A1-F6EECF244321}">
                <p14:modId xmlns:p14="http://schemas.microsoft.com/office/powerpoint/2010/main" val="2909749669"/>
              </p:ext>
            </p:extLst>
          </p:nvPr>
        </p:nvGraphicFramePr>
        <p:xfrm>
          <a:off x="8363176" y="2556360"/>
          <a:ext cx="2390319" cy="2070781"/>
        </p:xfrm>
        <a:graphic>
          <a:graphicData uri="http://schemas.openxmlformats.org/presentationml/2006/ole">
            <mc:AlternateContent xmlns:mc="http://schemas.openxmlformats.org/markup-compatibility/2006">
              <mc:Choice xmlns:v="urn:schemas-microsoft-com:vml" Requires="v">
                <p:oleObj name="Document" showAsIcon="1" r:id="rId9" imgW="914400" imgH="792360" progId="Word.Document.12">
                  <p:embed/>
                </p:oleObj>
              </mc:Choice>
              <mc:Fallback>
                <p:oleObj name="Document" showAsIcon="1" r:id="rId9" imgW="914400" imgH="792360" progId="Word.Document.12">
                  <p:embed/>
                  <p:pic>
                    <p:nvPicPr>
                      <p:cNvPr id="4" name="Object 3">
                        <a:extLst>
                          <a:ext uri="{FF2B5EF4-FFF2-40B4-BE49-F238E27FC236}">
                            <a16:creationId xmlns:a16="http://schemas.microsoft.com/office/drawing/2014/main" id="{D9035892-05AC-D4F5-6C2B-4EF2A53B871A}"/>
                          </a:ext>
                        </a:extLst>
                      </p:cNvPr>
                      <p:cNvPicPr/>
                      <p:nvPr/>
                    </p:nvPicPr>
                    <p:blipFill>
                      <a:blip r:embed="rId10"/>
                      <a:stretch>
                        <a:fillRect/>
                      </a:stretch>
                    </p:blipFill>
                    <p:spPr>
                      <a:xfrm>
                        <a:off x="8363176" y="2556360"/>
                        <a:ext cx="2390319" cy="2070781"/>
                      </a:xfrm>
                      <a:prstGeom prst="rect">
                        <a:avLst/>
                      </a:prstGeom>
                    </p:spPr>
                  </p:pic>
                </p:oleObj>
              </mc:Fallback>
            </mc:AlternateContent>
          </a:graphicData>
        </a:graphic>
      </p:graphicFrame>
    </p:spTree>
    <p:extLst>
      <p:ext uri="{BB962C8B-B14F-4D97-AF65-F5344CB8AC3E}">
        <p14:creationId xmlns:p14="http://schemas.microsoft.com/office/powerpoint/2010/main" val="2839517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94ADC898-50DD-62D8-BEC4-7FF4D715F69F}"/>
              </a:ext>
            </a:extLst>
          </p:cNvPr>
          <p:cNvSpPr>
            <a:spLocks noGrp="1"/>
          </p:cNvSpPr>
          <p:nvPr>
            <p:ph type="title"/>
          </p:nvPr>
        </p:nvSpPr>
        <p:spPr>
          <a:xfrm>
            <a:off x="0" y="2767106"/>
            <a:ext cx="3962400" cy="3071906"/>
          </a:xfrm>
        </p:spPr>
        <p:txBody>
          <a:bodyPr vert="horz" lIns="91440" tIns="45720" rIns="91440" bIns="45720" rtlCol="0" anchor="t">
            <a:normAutofit/>
          </a:bodyPr>
          <a:lstStyle/>
          <a:p>
            <a:pPr>
              <a:lnSpc>
                <a:spcPct val="90000"/>
              </a:lnSpc>
            </a:pPr>
            <a:r>
              <a:rPr lang="en-US" sz="4000" kern="1200" dirty="0">
                <a:solidFill>
                  <a:srgbClr val="FFFFFF"/>
                </a:solidFill>
                <a:latin typeface="+mj-lt"/>
                <a:ea typeface="+mj-ea"/>
                <a:cs typeface="+mj-cs"/>
              </a:rPr>
              <a:t>Transit Gateway Architecture</a:t>
            </a:r>
          </a:p>
        </p:txBody>
      </p:sp>
      <p:pic>
        <p:nvPicPr>
          <p:cNvPr id="7" name="Picture 6" descr="Diagram&#10;&#10;Description automatically generated">
            <a:extLst>
              <a:ext uri="{FF2B5EF4-FFF2-40B4-BE49-F238E27FC236}">
                <a16:creationId xmlns:a16="http://schemas.microsoft.com/office/drawing/2014/main" id="{9EC29AB7-E6A9-7292-0013-C8FD99A3DD68}"/>
              </a:ext>
            </a:extLst>
          </p:cNvPr>
          <p:cNvPicPr>
            <a:picLocks noChangeAspect="1"/>
          </p:cNvPicPr>
          <p:nvPr/>
        </p:nvPicPr>
        <p:blipFill>
          <a:blip r:embed="rId2"/>
          <a:stretch>
            <a:fillRect/>
          </a:stretch>
        </p:blipFill>
        <p:spPr>
          <a:xfrm>
            <a:off x="4348231" y="85725"/>
            <a:ext cx="7567544" cy="6716195"/>
          </a:xfrm>
          <a:prstGeom prst="rect">
            <a:avLst/>
          </a:prstGeom>
        </p:spPr>
      </p:pic>
    </p:spTree>
    <p:extLst>
      <p:ext uri="{BB962C8B-B14F-4D97-AF65-F5344CB8AC3E}">
        <p14:creationId xmlns:p14="http://schemas.microsoft.com/office/powerpoint/2010/main" val="69820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47" descr="A group of people in a room through a glass wall">
            <a:extLst>
              <a:ext uri="{FF2B5EF4-FFF2-40B4-BE49-F238E27FC236}">
                <a16:creationId xmlns:a16="http://schemas.microsoft.com/office/drawing/2014/main" id="{2F1C36FB-D787-4FAE-97F1-6FC4700077C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3B4A44F-2A1C-4512-BCE0-8C1928903BEB}"/>
              </a:ext>
              <a:ext uri="{C183D7F6-B498-43B3-948B-1728B52AA6E4}">
                <adec:decorative xmlns:adec="http://schemas.microsoft.com/office/drawing/2017/decorative" val="1"/>
              </a:ext>
            </a:extLst>
          </p:cNvPr>
          <p:cNvSpPr/>
          <p:nvPr/>
        </p:nvSpPr>
        <p:spPr>
          <a:xfrm>
            <a:off x="6220591" y="-20321"/>
            <a:ext cx="3979575" cy="688765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EF99FF59-ACB0-4FF0-8DDC-12F9566EF3C7}"/>
              </a:ext>
            </a:extLst>
          </p:cNvPr>
          <p:cNvSpPr txBox="1">
            <a:spLocks/>
          </p:cNvSpPr>
          <p:nvPr/>
        </p:nvSpPr>
        <p:spPr bwMode="gray">
          <a:xfrm>
            <a:off x="6539896" y="2377000"/>
            <a:ext cx="3571782" cy="1965529"/>
          </a:xfrm>
          <a:prstGeom prst="rect">
            <a:avLst/>
          </a:prstGeom>
        </p:spPr>
        <p:txBody>
          <a:bodyPr vert="horz" lIns="91440" tIns="72000" rIns="91440" bIns="45720" rtlCol="0" anchor="t">
            <a:sp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r>
              <a:rPr lang="en-US" sz="6000" dirty="0">
                <a:solidFill>
                  <a:schemeClr val="bg1"/>
                </a:solidFill>
                <a:latin typeface="Algerian" panose="04020705040A02060702" pitchFamily="82" charset="0"/>
              </a:rPr>
              <a:t>Thank You</a:t>
            </a:r>
          </a:p>
        </p:txBody>
      </p:sp>
      <p:cxnSp>
        <p:nvCxnSpPr>
          <p:cNvPr id="10" name="Straight Connector 9">
            <a:extLst>
              <a:ext uri="{FF2B5EF4-FFF2-40B4-BE49-F238E27FC236}">
                <a16:creationId xmlns:a16="http://schemas.microsoft.com/office/drawing/2014/main" id="{304E0FA3-7827-4ABC-ADFE-D1E8B3E4C3B1}"/>
              </a:ext>
              <a:ext uri="{C183D7F6-B498-43B3-948B-1728B52AA6E4}">
                <adec:decorative xmlns:adec="http://schemas.microsoft.com/office/drawing/2017/decorative"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6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071396-E818-46B9-BDF4-82672C1F3B2B}"/>
              </a:ext>
            </a:extLst>
          </p:cNvPr>
          <p:cNvSpPr txBox="1">
            <a:spLocks/>
          </p:cNvSpPr>
          <p:nvPr/>
        </p:nvSpPr>
        <p:spPr>
          <a:xfrm>
            <a:off x="296264" y="913214"/>
            <a:ext cx="4884672" cy="970202"/>
          </a:xfrm>
          <a:prstGeom prst="rect">
            <a:avLst/>
          </a:prstGeom>
        </p:spPr>
        <p:txBody>
          <a:bodyPr vert="horz" wrap="square" lIns="91440" tIns="45720" rIns="91440" bIns="45720" rtlCol="0" anchor="ctr">
            <a:spAutoFit/>
          </a:bodyPr>
          <a:lstStyle>
            <a:lvl1pPr algn="l" defTabSz="914400" rtl="0" eaLnBrk="1" latinLnBrk="0" hangingPunct="1">
              <a:lnSpc>
                <a:spcPct val="70000"/>
              </a:lnSpc>
              <a:spcBef>
                <a:spcPct val="0"/>
              </a:spcBef>
              <a:buNone/>
              <a:defRPr sz="12000" b="1" i="0" kern="1200">
                <a:solidFill>
                  <a:srgbClr val="060320"/>
                </a:solidFill>
                <a:latin typeface="Equip Extended" panose="02000503030000020004" pitchFamily="2" charset="77"/>
                <a:ea typeface="+mj-ea"/>
                <a:cs typeface="+mj-cs"/>
              </a:defRPr>
            </a:lvl1pPr>
          </a:lstStyle>
          <a:p>
            <a:pPr algn="ctr"/>
            <a:r>
              <a:rPr lang="en-US" sz="4000" dirty="0">
                <a:solidFill>
                  <a:schemeClr val="accent1">
                    <a:lumMod val="75000"/>
                  </a:schemeClr>
                </a:solidFill>
                <a:latin typeface="Algerian" panose="04020705040A02060702" pitchFamily="82" charset="0"/>
              </a:rPr>
              <a:t>                               Contents</a:t>
            </a:r>
          </a:p>
        </p:txBody>
      </p:sp>
      <p:sp>
        <p:nvSpPr>
          <p:cNvPr id="8" name="Content Placeholder 2">
            <a:extLst>
              <a:ext uri="{FF2B5EF4-FFF2-40B4-BE49-F238E27FC236}">
                <a16:creationId xmlns:a16="http://schemas.microsoft.com/office/drawing/2014/main" id="{F38853A3-B5C0-4ED1-9CE6-F7A2D1268584}"/>
              </a:ext>
            </a:extLst>
          </p:cNvPr>
          <p:cNvSpPr txBox="1">
            <a:spLocks/>
          </p:cNvSpPr>
          <p:nvPr/>
        </p:nvSpPr>
        <p:spPr>
          <a:xfrm>
            <a:off x="1457300" y="2090057"/>
            <a:ext cx="9524831" cy="462517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solidFill>
                  <a:schemeClr val="bg1">
                    <a:lumMod val="85000"/>
                  </a:schemeClr>
                </a:solidFill>
              </a:rPr>
              <a:t>Introduction of Transit Gateway</a:t>
            </a:r>
          </a:p>
          <a:p>
            <a:pPr>
              <a:buFont typeface="Wingdings" panose="05000000000000000000" pitchFamily="2" charset="2"/>
              <a:buChar char="Ø"/>
            </a:pPr>
            <a:r>
              <a:rPr lang="en-US" sz="2400" dirty="0">
                <a:solidFill>
                  <a:schemeClr val="bg1">
                    <a:lumMod val="85000"/>
                  </a:schemeClr>
                </a:solidFill>
              </a:rPr>
              <a:t>Advantage of VPC peering</a:t>
            </a:r>
          </a:p>
          <a:p>
            <a:pPr>
              <a:buFont typeface="Wingdings" panose="05000000000000000000" pitchFamily="2" charset="2"/>
              <a:buChar char="Ø"/>
            </a:pPr>
            <a:r>
              <a:rPr lang="en-US" sz="2400" dirty="0">
                <a:solidFill>
                  <a:schemeClr val="bg1">
                    <a:lumMod val="85000"/>
                  </a:schemeClr>
                </a:solidFill>
              </a:rPr>
              <a:t>Disadvantage of VPC peering</a:t>
            </a:r>
          </a:p>
          <a:p>
            <a:pPr>
              <a:buFont typeface="Wingdings" panose="05000000000000000000" pitchFamily="2" charset="2"/>
              <a:buChar char="Ø"/>
            </a:pPr>
            <a:r>
              <a:rPr lang="en-US" sz="2400" dirty="0">
                <a:solidFill>
                  <a:schemeClr val="bg1">
                    <a:lumMod val="85000"/>
                  </a:schemeClr>
                </a:solidFill>
              </a:rPr>
              <a:t>VPC Peering Architecture</a:t>
            </a:r>
          </a:p>
          <a:p>
            <a:pPr>
              <a:buFont typeface="Wingdings" panose="05000000000000000000" pitchFamily="2" charset="2"/>
              <a:buChar char="Ø"/>
            </a:pPr>
            <a:r>
              <a:rPr lang="en-US" sz="2400" dirty="0">
                <a:solidFill>
                  <a:schemeClr val="bg1">
                    <a:lumMod val="85000"/>
                  </a:schemeClr>
                </a:solidFill>
              </a:rPr>
              <a:t>Advantages of Transit gateway over VPC peering</a:t>
            </a:r>
          </a:p>
          <a:p>
            <a:pPr>
              <a:buFont typeface="Wingdings" panose="05000000000000000000" pitchFamily="2" charset="2"/>
              <a:buChar char="Ø"/>
            </a:pPr>
            <a:r>
              <a:rPr lang="en-US" sz="2400" dirty="0">
                <a:solidFill>
                  <a:schemeClr val="bg1">
                    <a:lumMod val="85000"/>
                  </a:schemeClr>
                </a:solidFill>
              </a:rPr>
              <a:t>Transit Gateway Architecture</a:t>
            </a:r>
          </a:p>
          <a:p>
            <a:pPr>
              <a:buFont typeface="Wingdings" panose="05000000000000000000" pitchFamily="2" charset="2"/>
              <a:buChar char="Ø"/>
            </a:pPr>
            <a:r>
              <a:rPr lang="en-US" sz="2400" dirty="0">
                <a:solidFill>
                  <a:schemeClr val="bg1">
                    <a:lumMod val="85000"/>
                  </a:schemeClr>
                </a:solidFill>
              </a:rPr>
              <a:t>Disadvantages of Transit Gateway</a:t>
            </a:r>
          </a:p>
          <a:p>
            <a:pPr>
              <a:buFont typeface="Wingdings" panose="05000000000000000000" pitchFamily="2" charset="2"/>
              <a:buChar char="Ø"/>
            </a:pPr>
            <a:r>
              <a:rPr lang="en-US" sz="2400" dirty="0">
                <a:solidFill>
                  <a:schemeClr val="bg1">
                    <a:lumMod val="85000"/>
                  </a:schemeClr>
                </a:solidFill>
              </a:rPr>
              <a:t>Provisioning &amp; Architecture</a:t>
            </a:r>
          </a:p>
          <a:p>
            <a:pPr marL="0" indent="0">
              <a:buNone/>
            </a:pPr>
            <a:endParaRPr lang="en-US" sz="2400" dirty="0">
              <a:solidFill>
                <a:schemeClr val="bg1">
                  <a:lumMod val="85000"/>
                </a:schemeClr>
              </a:solidFill>
            </a:endParaRPr>
          </a:p>
          <a:p>
            <a:pPr>
              <a:buFont typeface="Wingdings" panose="05000000000000000000" pitchFamily="2" charset="2"/>
              <a:buChar char="Ø"/>
            </a:pPr>
            <a:endParaRPr lang="en-US" sz="2400" dirty="0">
              <a:solidFill>
                <a:schemeClr val="bg1">
                  <a:lumMod val="85000"/>
                </a:schemeClr>
              </a:solidFill>
            </a:endParaRPr>
          </a:p>
          <a:p>
            <a:pPr>
              <a:buFont typeface="Wingdings" panose="05000000000000000000" pitchFamily="2" charset="2"/>
              <a:buChar char="Ø"/>
            </a:pPr>
            <a:endParaRPr lang="en-US" sz="2400" dirty="0">
              <a:solidFill>
                <a:schemeClr val="bg1">
                  <a:lumMod val="85000"/>
                </a:schemeClr>
              </a:solidFill>
            </a:endParaRPr>
          </a:p>
          <a:p>
            <a:pPr>
              <a:buFont typeface="Wingdings" panose="05000000000000000000" pitchFamily="2" charset="2"/>
              <a:buChar char="Ø"/>
            </a:pPr>
            <a:endParaRPr lang="en-US" sz="2400" dirty="0">
              <a:solidFill>
                <a:schemeClr val="bg1">
                  <a:lumMod val="85000"/>
                </a:schemeClr>
              </a:solidFill>
            </a:endParaRPr>
          </a:p>
          <a:p>
            <a:pPr>
              <a:buFont typeface="Wingdings" panose="05000000000000000000" pitchFamily="2" charset="2"/>
              <a:buChar char="Ø"/>
            </a:pPr>
            <a:endParaRPr lang="en-US" sz="2400" dirty="0">
              <a:solidFill>
                <a:schemeClr val="bg1">
                  <a:lumMod val="85000"/>
                </a:schemeClr>
              </a:solidFill>
            </a:endParaRPr>
          </a:p>
        </p:txBody>
      </p:sp>
    </p:spTree>
    <p:extLst>
      <p:ext uri="{BB962C8B-B14F-4D97-AF65-F5344CB8AC3E}">
        <p14:creationId xmlns:p14="http://schemas.microsoft.com/office/powerpoint/2010/main" val="351624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3" name="Text Placeholder 3">
            <a:extLst>
              <a:ext uri="{FF2B5EF4-FFF2-40B4-BE49-F238E27FC236}">
                <a16:creationId xmlns:a16="http://schemas.microsoft.com/office/drawing/2014/main" id="{A0156C3C-B39A-5522-878E-EAA4E37D1704}"/>
              </a:ext>
            </a:extLst>
          </p:cNvPr>
          <p:cNvGraphicFramePr/>
          <p:nvPr>
            <p:extLst>
              <p:ext uri="{D42A27DB-BD31-4B8C-83A1-F6EECF244321}">
                <p14:modId xmlns:p14="http://schemas.microsoft.com/office/powerpoint/2010/main" val="3880564217"/>
              </p:ext>
            </p:extLst>
          </p:nvPr>
        </p:nvGraphicFramePr>
        <p:xfrm>
          <a:off x="448585" y="2429791"/>
          <a:ext cx="1146246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3C149B3-DB12-B126-FB8D-166B14B91304}"/>
              </a:ext>
            </a:extLst>
          </p:cNvPr>
          <p:cNvSpPr txBox="1"/>
          <p:nvPr/>
        </p:nvSpPr>
        <p:spPr>
          <a:xfrm>
            <a:off x="641405" y="1423756"/>
            <a:ext cx="8066598" cy="954107"/>
          </a:xfrm>
          <a:prstGeom prst="rect">
            <a:avLst/>
          </a:prstGeom>
          <a:noFill/>
        </p:spPr>
        <p:txBody>
          <a:bodyPr wrap="square">
            <a:spAutoFit/>
          </a:bodyPr>
          <a:lstStyle/>
          <a:p>
            <a:r>
              <a:rPr lang="en-US" sz="2800" dirty="0">
                <a:solidFill>
                  <a:schemeClr val="accent1">
                    <a:lumMod val="75000"/>
                  </a:schemeClr>
                </a:solidFill>
                <a:latin typeface="Algerian" panose="04020705040A02060702" pitchFamily="82" charset="0"/>
              </a:rPr>
              <a:t>Transit Gateway Features</a:t>
            </a:r>
          </a:p>
          <a:p>
            <a:r>
              <a:rPr lang="en-US" sz="2800" dirty="0">
                <a:solidFill>
                  <a:schemeClr val="accent1">
                    <a:lumMod val="75000"/>
                  </a:schemeClr>
                </a:solidFill>
                <a:latin typeface="Algerian" panose="04020705040A02060702" pitchFamily="82" charset="0"/>
              </a:rPr>
              <a:t> </a:t>
            </a:r>
            <a:endParaRPr lang="en-IN" sz="2800" dirty="0"/>
          </a:p>
        </p:txBody>
      </p:sp>
      <p:sp>
        <p:nvSpPr>
          <p:cNvPr id="8" name="TextBox 7">
            <a:extLst>
              <a:ext uri="{FF2B5EF4-FFF2-40B4-BE49-F238E27FC236}">
                <a16:creationId xmlns:a16="http://schemas.microsoft.com/office/drawing/2014/main" id="{56565805-54C7-9D53-C914-CF6EFEE41A9A}"/>
              </a:ext>
            </a:extLst>
          </p:cNvPr>
          <p:cNvSpPr txBox="1"/>
          <p:nvPr/>
        </p:nvSpPr>
        <p:spPr>
          <a:xfrm>
            <a:off x="641405" y="2325935"/>
            <a:ext cx="10909190" cy="923330"/>
          </a:xfrm>
          <a:prstGeom prst="rect">
            <a:avLst/>
          </a:prstGeom>
          <a:noFill/>
        </p:spPr>
        <p:txBody>
          <a:bodyPr wrap="square" rtlCol="0">
            <a:spAutoFit/>
          </a:bodyPr>
          <a:lstStyle/>
          <a:p>
            <a:pPr algn="just"/>
            <a:r>
              <a:rPr lang="en-US" dirty="0">
                <a:latin typeface="Google Sans"/>
              </a:rPr>
              <a:t>T</a:t>
            </a:r>
            <a:r>
              <a:rPr lang="en-US" b="0" i="0" dirty="0">
                <a:effectLst/>
                <a:latin typeface="Google Sans"/>
              </a:rPr>
              <a:t>ransit gateway is a network transit hub that we can use to interconnect the virtual private clouds (VPCs) and on-premises networks. As cloud infrastructure expands globally, inter-Region peering connects transit gateways together using the AWS Global Infrastructure.</a:t>
            </a:r>
            <a:endParaRPr lang="en-IN" dirty="0"/>
          </a:p>
        </p:txBody>
      </p:sp>
    </p:spTree>
    <p:extLst>
      <p:ext uri="{BB962C8B-B14F-4D97-AF65-F5344CB8AC3E}">
        <p14:creationId xmlns:p14="http://schemas.microsoft.com/office/powerpoint/2010/main" val="953333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4" name="Rectangle 104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7C578F7D-6324-62D9-1DA9-545397A80825}"/>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a:lnSpc>
                <a:spcPct val="90000"/>
              </a:lnSpc>
            </a:pPr>
            <a:r>
              <a:rPr lang="en-US" sz="4800" b="1" i="0" dirty="0">
                <a:solidFill>
                  <a:schemeClr val="tx1"/>
                </a:solidFill>
                <a:latin typeface="+mj-lt"/>
              </a:rPr>
              <a:t>Advantages of VPC peering</a:t>
            </a:r>
            <a:endParaRPr lang="en-US" sz="4800" dirty="0">
              <a:solidFill>
                <a:schemeClr val="tx1"/>
              </a:solidFill>
              <a:latin typeface="+mj-lt"/>
            </a:endParaRPr>
          </a:p>
        </p:txBody>
      </p:sp>
      <p:sp>
        <p:nvSpPr>
          <p:cNvPr id="1087" name="Rectangle 105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Rectangle 105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WS VPC Peering?">
            <a:extLst>
              <a:ext uri="{FF2B5EF4-FFF2-40B4-BE49-F238E27FC236}">
                <a16:creationId xmlns:a16="http://schemas.microsoft.com/office/drawing/2014/main" id="{28841563-EFB7-40F3-B3D3-141598C28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41" r="11836"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092" name="Rectangle 105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44" name="TextBox 25">
            <a:extLst>
              <a:ext uri="{FF2B5EF4-FFF2-40B4-BE49-F238E27FC236}">
                <a16:creationId xmlns:a16="http://schemas.microsoft.com/office/drawing/2014/main" id="{6995E610-9515-65FA-8AFC-1073192991C4}"/>
              </a:ext>
            </a:extLst>
          </p:cNvPr>
          <p:cNvGraphicFramePr/>
          <p:nvPr>
            <p:extLst>
              <p:ext uri="{D42A27DB-BD31-4B8C-83A1-F6EECF244321}">
                <p14:modId xmlns:p14="http://schemas.microsoft.com/office/powerpoint/2010/main" val="1006815924"/>
              </p:ext>
            </p:extLst>
          </p:nvPr>
        </p:nvGraphicFramePr>
        <p:xfrm>
          <a:off x="335902" y="2351314"/>
          <a:ext cx="5254077" cy="4119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5827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 name="Picture 106">
            <a:extLst>
              <a:ext uri="{FF2B5EF4-FFF2-40B4-BE49-F238E27FC236}">
                <a16:creationId xmlns:a16="http://schemas.microsoft.com/office/drawing/2014/main" id="{1E5889BE-A00A-431C-5402-A45C6E73695F}"/>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09" name="Rectangle 1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7C578F7D-6324-62D9-1DA9-545397A80825}"/>
              </a:ext>
            </a:extLst>
          </p:cNvPr>
          <p:cNvSpPr>
            <a:spLocks noGrp="1"/>
          </p:cNvSpPr>
          <p:nvPr>
            <p:ph type="title"/>
          </p:nvPr>
        </p:nvSpPr>
        <p:spPr>
          <a:xfrm>
            <a:off x="632926" y="681037"/>
            <a:ext cx="11076992" cy="1325563"/>
          </a:xfrm>
        </p:spPr>
        <p:txBody>
          <a:bodyPr vert="horz" lIns="91440" tIns="45720" rIns="91440" bIns="45720" rtlCol="0" anchor="ctr">
            <a:normAutofit/>
          </a:bodyPr>
          <a:lstStyle/>
          <a:p>
            <a:pPr>
              <a:lnSpc>
                <a:spcPct val="90000"/>
              </a:lnSpc>
            </a:pPr>
            <a:r>
              <a:rPr lang="en-US" sz="4400" dirty="0">
                <a:solidFill>
                  <a:schemeClr val="tx1"/>
                </a:solidFill>
                <a:latin typeface="+mj-lt"/>
              </a:rPr>
              <a:t>Disadvantages of AWS VPC peering</a:t>
            </a:r>
          </a:p>
        </p:txBody>
      </p:sp>
      <p:graphicFrame>
        <p:nvGraphicFramePr>
          <p:cNvPr id="105" name="TextBox 25">
            <a:extLst>
              <a:ext uri="{FF2B5EF4-FFF2-40B4-BE49-F238E27FC236}">
                <a16:creationId xmlns:a16="http://schemas.microsoft.com/office/drawing/2014/main" id="{61770E91-5092-90EA-50AB-0F5EFF8786E1}"/>
              </a:ext>
            </a:extLst>
          </p:cNvPr>
          <p:cNvGraphicFramePr/>
          <p:nvPr>
            <p:extLst>
              <p:ext uri="{D42A27DB-BD31-4B8C-83A1-F6EECF244321}">
                <p14:modId xmlns:p14="http://schemas.microsoft.com/office/powerpoint/2010/main" val="35193362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904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91FE96B9-D629-75B7-C05E-4A45680890D1}"/>
              </a:ext>
            </a:extLst>
          </p:cNvPr>
          <p:cNvSpPr>
            <a:spLocks noGrp="1"/>
          </p:cNvSpPr>
          <p:nvPr>
            <p:ph type="title"/>
          </p:nvPr>
        </p:nvSpPr>
        <p:spPr>
          <a:xfrm>
            <a:off x="216816" y="2767106"/>
            <a:ext cx="3638747" cy="3071906"/>
          </a:xfrm>
        </p:spPr>
        <p:txBody>
          <a:bodyPr vert="horz" lIns="91440" tIns="45720" rIns="91440" bIns="45720" rtlCol="0" anchor="t">
            <a:normAutofit/>
          </a:bodyPr>
          <a:lstStyle/>
          <a:p>
            <a:pPr>
              <a:lnSpc>
                <a:spcPct val="90000"/>
              </a:lnSpc>
            </a:pPr>
            <a:r>
              <a:rPr lang="en-US" sz="4000" kern="1200" dirty="0">
                <a:solidFill>
                  <a:srgbClr val="FFFFFF"/>
                </a:solidFill>
                <a:latin typeface="+mj-lt"/>
                <a:ea typeface="+mj-ea"/>
                <a:cs typeface="+mj-cs"/>
              </a:rPr>
              <a:t>VPC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Peering Architecture </a:t>
            </a:r>
          </a:p>
        </p:txBody>
      </p:sp>
      <p:pic>
        <p:nvPicPr>
          <p:cNvPr id="6" name="Picture 5" descr="Diagram, schematic&#10;&#10;Description automatically generated">
            <a:extLst>
              <a:ext uri="{FF2B5EF4-FFF2-40B4-BE49-F238E27FC236}">
                <a16:creationId xmlns:a16="http://schemas.microsoft.com/office/drawing/2014/main" id="{08B0291B-E7B4-DFC2-2F76-2504615B966B}"/>
              </a:ext>
            </a:extLst>
          </p:cNvPr>
          <p:cNvPicPr>
            <a:picLocks noChangeAspect="1"/>
          </p:cNvPicPr>
          <p:nvPr/>
        </p:nvPicPr>
        <p:blipFill>
          <a:blip r:embed="rId2"/>
          <a:stretch>
            <a:fillRect/>
          </a:stretch>
        </p:blipFill>
        <p:spPr>
          <a:xfrm>
            <a:off x="4870988" y="65827"/>
            <a:ext cx="6695265" cy="6712045"/>
          </a:xfrm>
          <a:prstGeom prst="rect">
            <a:avLst/>
          </a:prstGeom>
        </p:spPr>
      </p:pic>
    </p:spTree>
    <p:extLst>
      <p:ext uri="{BB962C8B-B14F-4D97-AF65-F5344CB8AC3E}">
        <p14:creationId xmlns:p14="http://schemas.microsoft.com/office/powerpoint/2010/main" val="316633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5AFBA82-DDB5-E83F-E497-FA0037E44CCB}"/>
              </a:ext>
            </a:extLst>
          </p:cNvPr>
          <p:cNvSpPr>
            <a:spLocks noGrp="1"/>
          </p:cNvSpPr>
          <p:nvPr>
            <p:ph type="title"/>
          </p:nvPr>
        </p:nvSpPr>
        <p:spPr>
          <a:xfrm>
            <a:off x="956755" y="349112"/>
            <a:ext cx="10590248" cy="877729"/>
          </a:xfrm>
        </p:spPr>
        <p:txBody>
          <a:bodyPr vert="horz" lIns="91440" tIns="45720" rIns="91440" bIns="45720" rtlCol="0" anchor="ctr">
            <a:normAutofit fontScale="90000"/>
          </a:bodyPr>
          <a:lstStyle/>
          <a:p>
            <a:pPr>
              <a:lnSpc>
                <a:spcPct val="90000"/>
              </a:lnSpc>
            </a:pPr>
            <a:r>
              <a:rPr lang="en-US" sz="3700" kern="1200" dirty="0">
                <a:solidFill>
                  <a:srgbClr val="FFFFFF"/>
                </a:solidFill>
                <a:latin typeface="+mj-lt"/>
                <a:ea typeface="+mj-ea"/>
                <a:cs typeface="+mj-cs"/>
              </a:rPr>
              <a:t>Advantages of Transit gateway over peering</a:t>
            </a:r>
          </a:p>
        </p:txBody>
      </p:sp>
      <p:graphicFrame>
        <p:nvGraphicFramePr>
          <p:cNvPr id="15" name="Text Placeholder 3">
            <a:extLst>
              <a:ext uri="{FF2B5EF4-FFF2-40B4-BE49-F238E27FC236}">
                <a16:creationId xmlns:a16="http://schemas.microsoft.com/office/drawing/2014/main" id="{7DE5FC3E-6ED3-DC6D-BDB4-93D1F584F913}"/>
              </a:ext>
            </a:extLst>
          </p:cNvPr>
          <p:cNvGraphicFramePr/>
          <p:nvPr>
            <p:extLst>
              <p:ext uri="{D42A27DB-BD31-4B8C-83A1-F6EECF244321}">
                <p14:modId xmlns:p14="http://schemas.microsoft.com/office/powerpoint/2010/main" val="3175921161"/>
              </p:ext>
            </p:extLst>
          </p:nvPr>
        </p:nvGraphicFramePr>
        <p:xfrm>
          <a:off x="-2" y="1576446"/>
          <a:ext cx="12192003" cy="5168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044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1FE96B9-D629-75B7-C05E-4A45680890D1}"/>
              </a:ext>
            </a:extLst>
          </p:cNvPr>
          <p:cNvSpPr>
            <a:spLocks noGrp="1"/>
          </p:cNvSpPr>
          <p:nvPr>
            <p:ph type="title"/>
          </p:nvPr>
        </p:nvSpPr>
        <p:spPr>
          <a:xfrm>
            <a:off x="717422" y="1967266"/>
            <a:ext cx="3288970" cy="2547257"/>
          </a:xfrm>
          <a:noFill/>
        </p:spPr>
        <p:txBody>
          <a:bodyPr vert="horz" lIns="91440" tIns="45720" rIns="91440" bIns="45720" rtlCol="0" anchor="ctr">
            <a:normAutofit/>
          </a:bodyPr>
          <a:lstStyle/>
          <a:p>
            <a:pPr algn="ctr">
              <a:lnSpc>
                <a:spcPct val="90000"/>
              </a:lnSpc>
            </a:pPr>
            <a:r>
              <a:rPr lang="en-US" sz="3600" kern="1200" dirty="0">
                <a:solidFill>
                  <a:srgbClr val="FFFFFF"/>
                </a:solidFill>
                <a:latin typeface="+mj-lt"/>
                <a:ea typeface="+mj-ea"/>
                <a:cs typeface="+mj-cs"/>
              </a:rPr>
              <a:t>Transit Gateway Architecture </a:t>
            </a:r>
          </a:p>
        </p:txBody>
      </p:sp>
      <p:pic>
        <p:nvPicPr>
          <p:cNvPr id="4" name="Picture 3" descr="Diagram, schematic&#10;&#10;Description automatically generated">
            <a:extLst>
              <a:ext uri="{FF2B5EF4-FFF2-40B4-BE49-F238E27FC236}">
                <a16:creationId xmlns:a16="http://schemas.microsoft.com/office/drawing/2014/main" id="{FCEB56C9-2CC1-74E9-AD66-F4A94DAEEBF2}"/>
              </a:ext>
            </a:extLst>
          </p:cNvPr>
          <p:cNvPicPr>
            <a:picLocks noChangeAspect="1"/>
          </p:cNvPicPr>
          <p:nvPr/>
        </p:nvPicPr>
        <p:blipFill>
          <a:blip r:embed="rId2"/>
          <a:stretch>
            <a:fillRect/>
          </a:stretch>
        </p:blipFill>
        <p:spPr>
          <a:xfrm>
            <a:off x="4242320" y="492550"/>
            <a:ext cx="7651986" cy="5872899"/>
          </a:xfrm>
          <a:prstGeom prst="rect">
            <a:avLst/>
          </a:prstGeom>
        </p:spPr>
      </p:pic>
    </p:spTree>
    <p:extLst>
      <p:ext uri="{BB962C8B-B14F-4D97-AF65-F5344CB8AC3E}">
        <p14:creationId xmlns:p14="http://schemas.microsoft.com/office/powerpoint/2010/main" val="127944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40">
            <a:extLst>
              <a:ext uri="{FF2B5EF4-FFF2-40B4-BE49-F238E27FC236}">
                <a16:creationId xmlns:a16="http://schemas.microsoft.com/office/drawing/2014/main" id="{5AC890AB-0B53-1D05-2567-EFD83A8EE639}"/>
              </a:ext>
            </a:extLst>
          </p:cNvPr>
          <p:cNvPicPr>
            <a:picLocks noChangeAspect="1"/>
          </p:cNvPicPr>
          <p:nvPr/>
        </p:nvPicPr>
        <p:blipFill rotWithShape="1">
          <a:blip r:embed="rId2"/>
          <a:srcRect r="9091" b="23103"/>
          <a:stretch/>
        </p:blipFill>
        <p:spPr>
          <a:xfrm>
            <a:off x="20" y="10"/>
            <a:ext cx="12191980" cy="6857990"/>
          </a:xfrm>
          <a:prstGeom prst="rect">
            <a:avLst/>
          </a:prstGeom>
        </p:spPr>
      </p:pic>
      <p:sp>
        <p:nvSpPr>
          <p:cNvPr id="62" name="Rectangle 5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4">
            <a:extLst>
              <a:ext uri="{FF2B5EF4-FFF2-40B4-BE49-F238E27FC236}">
                <a16:creationId xmlns:a16="http://schemas.microsoft.com/office/drawing/2014/main" id="{6B70C254-FC11-410C-967B-348C7D815BC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4400" dirty="0">
                <a:latin typeface="+mj-lt"/>
              </a:rPr>
              <a:t>Disadvantages of Transit Gateway</a:t>
            </a:r>
            <a:endParaRPr lang="en-US" sz="4400" b="0" dirty="0">
              <a:latin typeface="+mj-lt"/>
            </a:endParaRPr>
          </a:p>
        </p:txBody>
      </p:sp>
      <p:sp>
        <p:nvSpPr>
          <p:cNvPr id="35" name="Title 4">
            <a:extLst>
              <a:ext uri="{FF2B5EF4-FFF2-40B4-BE49-F238E27FC236}">
                <a16:creationId xmlns:a16="http://schemas.microsoft.com/office/drawing/2014/main" id="{4D204E0A-9F43-44E6-82B8-86B8964E1A0F}"/>
              </a:ext>
            </a:extLst>
          </p:cNvPr>
          <p:cNvSpPr txBox="1">
            <a:spLocks/>
          </p:cNvSpPr>
          <p:nvPr/>
        </p:nvSpPr>
        <p:spPr>
          <a:xfrm>
            <a:off x="0" y="6786731"/>
            <a:ext cx="12192000" cy="45719"/>
          </a:xfrm>
          <a:prstGeom prst="rect">
            <a:avLst/>
          </a:prstGeom>
          <a:ln w="57150">
            <a:solidFill>
              <a:schemeClr val="accent1">
                <a:lumMod val="50000"/>
              </a:schemeClr>
            </a:solidFill>
          </a:ln>
        </p:spPr>
        <p:txBody>
          <a:bodyPr vert="horz" wrap="square" lIns="91440" tIns="72000" rIns="91440" bIns="45720" rtlCol="0" anchor="t">
            <a:sp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endParaRPr lang="en-US" sz="4000" dirty="0">
              <a:solidFill>
                <a:schemeClr val="accent1">
                  <a:lumMod val="50000"/>
                </a:schemeClr>
              </a:solidFill>
              <a:latin typeface="Algerian" panose="04020705040A02060702" pitchFamily="82" charset="0"/>
            </a:endParaRPr>
          </a:p>
        </p:txBody>
      </p:sp>
      <p:graphicFrame>
        <p:nvGraphicFramePr>
          <p:cNvPr id="39" name="TextBox 1">
            <a:extLst>
              <a:ext uri="{FF2B5EF4-FFF2-40B4-BE49-F238E27FC236}">
                <a16:creationId xmlns:a16="http://schemas.microsoft.com/office/drawing/2014/main" id="{DC624732-8626-034F-3EF3-29172D5537CF}"/>
              </a:ext>
            </a:extLst>
          </p:cNvPr>
          <p:cNvGraphicFramePr/>
          <p:nvPr>
            <p:extLst>
              <p:ext uri="{D42A27DB-BD31-4B8C-83A1-F6EECF244321}">
                <p14:modId xmlns:p14="http://schemas.microsoft.com/office/powerpoint/2010/main" val="4278081244"/>
              </p:ext>
            </p:extLst>
          </p:nvPr>
        </p:nvGraphicFramePr>
        <p:xfrm>
          <a:off x="838200" y="1455576"/>
          <a:ext cx="10515600" cy="4991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048682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DBAAFD-2600-4B4F-A98B-A2328E733736}">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TM03457444[[fn=Basis]]</Template>
  <TotalTime>5205</TotalTime>
  <Words>402</Words>
  <Application>Microsoft Office PowerPoint</Application>
  <PresentationFormat>Widescreen</PresentationFormat>
  <Paragraphs>58</Paragraphs>
  <Slides>12</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8" baseType="lpstr">
      <vt:lpstr>Google Sans</vt:lpstr>
      <vt:lpstr>Equip Extended Light</vt:lpstr>
      <vt:lpstr>Equip Extended ExtraBold</vt:lpstr>
      <vt:lpstr>Calibri</vt:lpstr>
      <vt:lpstr>Elephant</vt:lpstr>
      <vt:lpstr>Equip</vt:lpstr>
      <vt:lpstr>Equip Extended Thin</vt:lpstr>
      <vt:lpstr>Arial</vt:lpstr>
      <vt:lpstr>Equip Extended Medium</vt:lpstr>
      <vt:lpstr>Algerian</vt:lpstr>
      <vt:lpstr>Equip Medium</vt:lpstr>
      <vt:lpstr>Wingdings</vt:lpstr>
      <vt:lpstr>Equip Extended</vt:lpstr>
      <vt:lpstr>Equip Light</vt:lpstr>
      <vt:lpstr>Office</vt:lpstr>
      <vt:lpstr>Document</vt:lpstr>
      <vt:lpstr>Transit Gateway</vt:lpstr>
      <vt:lpstr>PowerPoint Presentation</vt:lpstr>
      <vt:lpstr>PowerPoint Presentation</vt:lpstr>
      <vt:lpstr>Advantages of VPC peering</vt:lpstr>
      <vt:lpstr>Disadvantages of AWS VPC peering</vt:lpstr>
      <vt:lpstr>VPC  Peering Architecture </vt:lpstr>
      <vt:lpstr>Advantages of Transit gateway over peering</vt:lpstr>
      <vt:lpstr>Transit Gateway Architecture </vt:lpstr>
      <vt:lpstr>Disadvantages of Transit Gateway</vt:lpstr>
      <vt:lpstr>Provisioning of Infrastructure  for TGW </vt:lpstr>
      <vt:lpstr>Transit Gateway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sushmita mukherjee</dc:creator>
  <cp:lastModifiedBy>Aman Sindhu</cp:lastModifiedBy>
  <cp:revision>80</cp:revision>
  <dcterms:created xsi:type="dcterms:W3CDTF">2021-04-06T15:58:28Z</dcterms:created>
  <dcterms:modified xsi:type="dcterms:W3CDTF">2023-05-02T05:05:46Z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